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Gucinski" userId="09844450723a588b" providerId="LiveId" clId="{4D06BAB8-1206-414F-8F8B-E7D23188DAD9}"/>
    <pc:docChg chg="modMainMaster">
      <pc:chgData name="Mark Gucinski" userId="09844450723a588b" providerId="LiveId" clId="{4D06BAB8-1206-414F-8F8B-E7D23188DAD9}" dt="2019-12-05T17:34:19.258" v="7" actId="404"/>
      <pc:docMkLst>
        <pc:docMk/>
      </pc:docMkLst>
      <pc:sldMasterChg chg="modSldLayout">
        <pc:chgData name="Mark Gucinski" userId="09844450723a588b" providerId="LiveId" clId="{4D06BAB8-1206-414F-8F8B-E7D23188DAD9}" dt="2019-12-05T17:34:19.258" v="7" actId="404"/>
        <pc:sldMasterMkLst>
          <pc:docMk/>
          <pc:sldMasterMk cId="531130130" sldId="2147483678"/>
        </pc:sldMasterMkLst>
        <pc:sldLayoutChg chg="modSp">
          <pc:chgData name="Mark Gucinski" userId="09844450723a588b" providerId="LiveId" clId="{4D06BAB8-1206-414F-8F8B-E7D23188DAD9}" dt="2019-12-05T17:34:07.493" v="1" actId="2711"/>
          <pc:sldLayoutMkLst>
            <pc:docMk/>
            <pc:sldMasterMk cId="531130130" sldId="2147483678"/>
            <pc:sldLayoutMk cId="1870836947" sldId="2147483679"/>
          </pc:sldLayoutMkLst>
          <pc:spChg chg="mod">
            <ac:chgData name="Mark Gucinski" userId="09844450723a588b" providerId="LiveId" clId="{4D06BAB8-1206-414F-8F8B-E7D23188DAD9}" dt="2019-12-05T17:34:02.783" v="0" actId="207"/>
            <ac:spMkLst>
              <pc:docMk/>
              <pc:sldMasterMk cId="531130130" sldId="2147483678"/>
              <pc:sldLayoutMk cId="1870836947" sldId="2147483679"/>
              <ac:spMk id="2" creationId="{00000000-0000-0000-0000-000000000000}"/>
            </ac:spMkLst>
          </pc:spChg>
          <pc:spChg chg="mod">
            <ac:chgData name="Mark Gucinski" userId="09844450723a588b" providerId="LiveId" clId="{4D06BAB8-1206-414F-8F8B-E7D23188DAD9}" dt="2019-12-05T17:34:07.493" v="1" actId="2711"/>
            <ac:spMkLst>
              <pc:docMk/>
              <pc:sldMasterMk cId="531130130" sldId="2147483678"/>
              <pc:sldLayoutMk cId="1870836947" sldId="2147483679"/>
              <ac:spMk id="3" creationId="{00000000-0000-0000-0000-000000000000}"/>
            </ac:spMkLst>
          </pc:spChg>
        </pc:sldLayoutChg>
        <pc:sldLayoutChg chg="modSp">
          <pc:chgData name="Mark Gucinski" userId="09844450723a588b" providerId="LiveId" clId="{4D06BAB8-1206-414F-8F8B-E7D23188DAD9}" dt="2019-12-05T17:34:19.258" v="7" actId="404"/>
          <pc:sldLayoutMkLst>
            <pc:docMk/>
            <pc:sldMasterMk cId="531130130" sldId="2147483678"/>
            <pc:sldLayoutMk cId="1095801097" sldId="2147483680"/>
          </pc:sldLayoutMkLst>
          <pc:spChg chg="mod">
            <ac:chgData name="Mark Gucinski" userId="09844450723a588b" providerId="LiveId" clId="{4D06BAB8-1206-414F-8F8B-E7D23188DAD9}" dt="2019-12-05T17:34:11.024" v="2" actId="207"/>
            <ac:spMkLst>
              <pc:docMk/>
              <pc:sldMasterMk cId="531130130" sldId="2147483678"/>
              <pc:sldLayoutMk cId="1095801097" sldId="2147483680"/>
              <ac:spMk id="2" creationId="{00000000-0000-0000-0000-000000000000}"/>
            </ac:spMkLst>
          </pc:spChg>
          <pc:spChg chg="mod">
            <ac:chgData name="Mark Gucinski" userId="09844450723a588b" providerId="LiveId" clId="{4D06BAB8-1206-414F-8F8B-E7D23188DAD9}" dt="2019-12-05T17:34:19.258" v="7" actId="404"/>
            <ac:spMkLst>
              <pc:docMk/>
              <pc:sldMasterMk cId="531130130" sldId="2147483678"/>
              <pc:sldLayoutMk cId="1095801097" sldId="2147483680"/>
              <ac:spMk id="3" creationId="{00000000-0000-0000-0000-000000000000}"/>
            </ac:spMkLst>
          </pc:spChg>
        </pc:sldLayoutChg>
      </pc:sldMasterChg>
    </pc:docChg>
  </pc:docChgLst>
  <pc:docChgLst>
    <pc:chgData name="Mark Gucinski" userId="09844450723a588b" providerId="LiveId" clId="{8ED6DDDD-9909-4CDA-8E30-522642DAFD73}"/>
    <pc:docChg chg="undo custSel mod addSld modSld sldOrd modMainMaster">
      <pc:chgData name="Mark Gucinski" userId="09844450723a588b" providerId="LiveId" clId="{8ED6DDDD-9909-4CDA-8E30-522642DAFD73}" dt="2019-01-04T16:53:13.425" v="8770" actId="207"/>
      <pc:docMkLst>
        <pc:docMk/>
      </pc:docMkLst>
      <pc:sldChg chg="addSp modSp mod setBg">
        <pc:chgData name="Mark Gucinski" userId="09844450723a588b" providerId="LiveId" clId="{8ED6DDDD-9909-4CDA-8E30-522642DAFD73}" dt="2019-01-04T00:39:43.224" v="211" actId="962"/>
        <pc:sldMkLst>
          <pc:docMk/>
          <pc:sldMk cId="530831411" sldId="256"/>
        </pc:sldMkLst>
        <pc:spChg chg="mod">
          <ac:chgData name="Mark Gucinski" userId="09844450723a588b" providerId="LiveId" clId="{8ED6DDDD-9909-4CDA-8E30-522642DAFD73}" dt="2019-01-04T00:39:17.465" v="37" actId="20577"/>
          <ac:spMkLst>
            <pc:docMk/>
            <pc:sldMk cId="530831411" sldId="256"/>
            <ac:spMk id="2" creationId="{CBAACF5B-C952-4641-B55D-D446711D0811}"/>
          </ac:spMkLst>
        </pc:spChg>
        <pc:spChg chg="mod">
          <ac:chgData name="Mark Gucinski" userId="09844450723a588b" providerId="LiveId" clId="{8ED6DDDD-9909-4CDA-8E30-522642DAFD73}" dt="2019-01-04T00:39:25.808" v="101" actId="20577"/>
          <ac:spMkLst>
            <pc:docMk/>
            <pc:sldMk cId="530831411" sldId="256"/>
            <ac:spMk id="3" creationId="{1057BE4E-9BA3-48A1-BE98-DA95AFEFD0D5}"/>
          </ac:spMkLst>
        </pc:spChg>
        <pc:spChg chg="add">
          <ac:chgData name="Mark Gucinski" userId="09844450723a588b" providerId="LiveId" clId="{8ED6DDDD-9909-4CDA-8E30-522642DAFD73}" dt="2019-01-04T00:39:06.379" v="1" actId="26606"/>
          <ac:spMkLst>
            <pc:docMk/>
            <pc:sldMk cId="530831411" sldId="256"/>
            <ac:spMk id="13" creationId="{C7C269D6-4089-4585-BC8A-617B2CFE392D}"/>
          </ac:spMkLst>
        </pc:spChg>
        <pc:spChg chg="add">
          <ac:chgData name="Mark Gucinski" userId="09844450723a588b" providerId="LiveId" clId="{8ED6DDDD-9909-4CDA-8E30-522642DAFD73}" dt="2019-01-04T00:39:06.379" v="1" actId="26606"/>
          <ac:spMkLst>
            <pc:docMk/>
            <pc:sldMk cId="530831411" sldId="256"/>
            <ac:spMk id="15" creationId="{3F6CF848-6786-4545-9B03-0AB22F0B33F0}"/>
          </ac:spMkLst>
        </pc:spChg>
        <pc:spChg chg="add">
          <ac:chgData name="Mark Gucinski" userId="09844450723a588b" providerId="LiveId" clId="{8ED6DDDD-9909-4CDA-8E30-522642DAFD73}" dt="2019-01-04T00:39:06.379" v="1" actId="26606"/>
          <ac:spMkLst>
            <pc:docMk/>
            <pc:sldMk cId="530831411" sldId="256"/>
            <ac:spMk id="17" creationId="{7FE41089-2B16-46EC-8DA7-57D84A35B1F6}"/>
          </ac:spMkLst>
        </pc:spChg>
        <pc:spChg chg="add">
          <ac:chgData name="Mark Gucinski" userId="09844450723a588b" providerId="LiveId" clId="{8ED6DDDD-9909-4CDA-8E30-522642DAFD73}" dt="2019-01-04T00:39:06.379" v="1" actId="26606"/>
          <ac:spMkLst>
            <pc:docMk/>
            <pc:sldMk cId="530831411" sldId="256"/>
            <ac:spMk id="19" creationId="{AD57F732-918A-4B69-8493-0484C5D2C268}"/>
          </ac:spMkLst>
        </pc:spChg>
        <pc:grpChg chg="add">
          <ac:chgData name="Mark Gucinski" userId="09844450723a588b" providerId="LiveId" clId="{8ED6DDDD-9909-4CDA-8E30-522642DAFD73}" dt="2019-01-04T00:39:06.379" v="1" actId="26606"/>
          <ac:grpSpMkLst>
            <pc:docMk/>
            <pc:sldMk cId="530831411" sldId="256"/>
            <ac:grpSpMk id="9" creationId="{C31B3953-7FBE-4269-9F5E-F3688552270C}"/>
          </ac:grpSpMkLst>
        </pc:grpChg>
        <pc:picChg chg="add mod">
          <ac:chgData name="Mark Gucinski" userId="09844450723a588b" providerId="LiveId" clId="{8ED6DDDD-9909-4CDA-8E30-522642DAFD73}" dt="2019-01-04T00:39:43.224" v="211" actId="962"/>
          <ac:picMkLst>
            <pc:docMk/>
            <pc:sldMk cId="530831411" sldId="256"/>
            <ac:picMk id="4" creationId="{960F4C86-3B9E-4AC6-8305-551AFE28218C}"/>
          </ac:picMkLst>
        </pc:picChg>
      </pc:sldChg>
      <pc:sldChg chg="addSp delSp modSp add mod setBg">
        <pc:chgData name="Mark Gucinski" userId="09844450723a588b" providerId="LiveId" clId="{8ED6DDDD-9909-4CDA-8E30-522642DAFD73}" dt="2019-01-04T01:10:48.957" v="603" actId="26606"/>
        <pc:sldMkLst>
          <pc:docMk/>
          <pc:sldMk cId="2024932195" sldId="257"/>
        </pc:sldMkLst>
        <pc:spChg chg="mod">
          <ac:chgData name="Mark Gucinski" userId="09844450723a588b" providerId="LiveId" clId="{8ED6DDDD-9909-4CDA-8E30-522642DAFD73}" dt="2019-01-04T01:10:48.957" v="603" actId="26606"/>
          <ac:spMkLst>
            <pc:docMk/>
            <pc:sldMk cId="2024932195" sldId="257"/>
            <ac:spMk id="2" creationId="{F0C8FA13-3169-427A-948D-D53AA320219A}"/>
          </ac:spMkLst>
        </pc:spChg>
        <pc:spChg chg="del mod">
          <ac:chgData name="Mark Gucinski" userId="09844450723a588b" providerId="LiveId" clId="{8ED6DDDD-9909-4CDA-8E30-522642DAFD73}" dt="2019-01-04T01:10:48.957" v="603" actId="26606"/>
          <ac:spMkLst>
            <pc:docMk/>
            <pc:sldMk cId="2024932195" sldId="257"/>
            <ac:spMk id="3" creationId="{5E3A77CF-49F5-4698-A1F0-EC965AC8E70B}"/>
          </ac:spMkLst>
        </pc:spChg>
        <pc:spChg chg="add">
          <ac:chgData name="Mark Gucinski" userId="09844450723a588b" providerId="LiveId" clId="{8ED6DDDD-9909-4CDA-8E30-522642DAFD73}" dt="2019-01-04T01:10:48.957" v="603" actId="26606"/>
          <ac:spMkLst>
            <pc:docMk/>
            <pc:sldMk cId="2024932195" sldId="257"/>
            <ac:spMk id="10" creationId="{1485FFDC-0CAD-450C-A1F1-75E392CC81DC}"/>
          </ac:spMkLst>
        </pc:spChg>
        <pc:spChg chg="add">
          <ac:chgData name="Mark Gucinski" userId="09844450723a588b" providerId="LiveId" clId="{8ED6DDDD-9909-4CDA-8E30-522642DAFD73}" dt="2019-01-04T01:10:48.957" v="603" actId="26606"/>
          <ac:spMkLst>
            <pc:docMk/>
            <pc:sldMk cId="2024932195" sldId="257"/>
            <ac:spMk id="14" creationId="{B1FA2BC7-3F19-4E1C-B3D1-19995D9F6F4E}"/>
          </ac:spMkLst>
        </pc:spChg>
        <pc:spChg chg="add">
          <ac:chgData name="Mark Gucinski" userId="09844450723a588b" providerId="LiveId" clId="{8ED6DDDD-9909-4CDA-8E30-522642DAFD73}" dt="2019-01-04T01:10:48.957" v="603" actId="26606"/>
          <ac:spMkLst>
            <pc:docMk/>
            <pc:sldMk cId="2024932195" sldId="257"/>
            <ac:spMk id="18" creationId="{73C09592-2DB2-47C0-A5CB-BD39288D13E8}"/>
          </ac:spMkLst>
        </pc:spChg>
        <pc:graphicFrameChg chg="add">
          <ac:chgData name="Mark Gucinski" userId="09844450723a588b" providerId="LiveId" clId="{8ED6DDDD-9909-4CDA-8E30-522642DAFD73}" dt="2019-01-04T01:10:48.957" v="603" actId="26606"/>
          <ac:graphicFrameMkLst>
            <pc:docMk/>
            <pc:sldMk cId="2024932195" sldId="257"/>
            <ac:graphicFrameMk id="5" creationId="{FC4F88B6-0733-48DC-8713-658357971BFB}"/>
          </ac:graphicFrameMkLst>
        </pc:graphicFrameChg>
        <pc:picChg chg="add">
          <ac:chgData name="Mark Gucinski" userId="09844450723a588b" providerId="LiveId" clId="{8ED6DDDD-9909-4CDA-8E30-522642DAFD73}" dt="2019-01-04T01:10:48.957" v="603" actId="26606"/>
          <ac:picMkLst>
            <pc:docMk/>
            <pc:sldMk cId="2024932195" sldId="257"/>
            <ac:picMk id="12" creationId="{F9672BDB-4ABD-40E5-A8B8-F7340E3BD8D5}"/>
          </ac:picMkLst>
        </pc:picChg>
        <pc:picChg chg="add">
          <ac:chgData name="Mark Gucinski" userId="09844450723a588b" providerId="LiveId" clId="{8ED6DDDD-9909-4CDA-8E30-522642DAFD73}" dt="2019-01-04T01:10:48.957" v="603" actId="26606"/>
          <ac:picMkLst>
            <pc:docMk/>
            <pc:sldMk cId="2024932195" sldId="257"/>
            <ac:picMk id="16" creationId="{62FF40B5-1E36-4442-8D28-D1AA571AD2EB}"/>
          </ac:picMkLst>
        </pc:picChg>
      </pc:sldChg>
      <pc:sldChg chg="addSp delSp modSp add mod setBg">
        <pc:chgData name="Mark Gucinski" userId="09844450723a588b" providerId="LiveId" clId="{8ED6DDDD-9909-4CDA-8E30-522642DAFD73}" dt="2019-01-04T01:12:18.072" v="875" actId="20577"/>
        <pc:sldMkLst>
          <pc:docMk/>
          <pc:sldMk cId="3507603950" sldId="258"/>
        </pc:sldMkLst>
        <pc:spChg chg="mod">
          <ac:chgData name="Mark Gucinski" userId="09844450723a588b" providerId="LiveId" clId="{8ED6DDDD-9909-4CDA-8E30-522642DAFD73}" dt="2019-01-04T01:12:03.981" v="855" actId="20577"/>
          <ac:spMkLst>
            <pc:docMk/>
            <pc:sldMk cId="3507603950" sldId="258"/>
            <ac:spMk id="2" creationId="{C1CDE0BD-28F8-4CD6-A6BF-F849B36ED6F7}"/>
          </ac:spMkLst>
        </pc:spChg>
        <pc:spChg chg="del">
          <ac:chgData name="Mark Gucinski" userId="09844450723a588b" providerId="LiveId" clId="{8ED6DDDD-9909-4CDA-8E30-522642DAFD73}" dt="2019-01-04T01:11:16.164" v="639"/>
          <ac:spMkLst>
            <pc:docMk/>
            <pc:sldMk cId="3507603950" sldId="258"/>
            <ac:spMk id="3" creationId="{25F1C870-5C47-4FD9-A159-A58D2FD010A5}"/>
          </ac:spMkLst>
        </pc:spChg>
        <pc:spChg chg="add mod">
          <ac:chgData name="Mark Gucinski" userId="09844450723a588b" providerId="LiveId" clId="{8ED6DDDD-9909-4CDA-8E30-522642DAFD73}" dt="2019-01-04T01:12:18.072" v="875" actId="20577"/>
          <ac:spMkLst>
            <pc:docMk/>
            <pc:sldMk cId="3507603950" sldId="258"/>
            <ac:spMk id="10" creationId="{951D9DEE-58A4-4012-9C0B-5D77C5E29C10}"/>
          </ac:spMkLst>
        </pc:spChg>
        <pc:spChg chg="add">
          <ac:chgData name="Mark Gucinski" userId="09844450723a588b" providerId="LiveId" clId="{8ED6DDDD-9909-4CDA-8E30-522642DAFD73}" dt="2019-01-04T01:11:18.659" v="640" actId="26606"/>
          <ac:spMkLst>
            <pc:docMk/>
            <pc:sldMk cId="3507603950" sldId="258"/>
            <ac:spMk id="17" creationId="{077DC642-2A03-45A0-8FF0-362AFF61C5A1}"/>
          </ac:spMkLst>
        </pc:spChg>
        <pc:spChg chg="add">
          <ac:chgData name="Mark Gucinski" userId="09844450723a588b" providerId="LiveId" clId="{8ED6DDDD-9909-4CDA-8E30-522642DAFD73}" dt="2019-01-04T01:11:18.659" v="640" actId="26606"/>
          <ac:spMkLst>
            <pc:docMk/>
            <pc:sldMk cId="3507603950" sldId="258"/>
            <ac:spMk id="21" creationId="{0F326001-0279-4BAB-9DFE-CC9E035CD0CF}"/>
          </ac:spMkLst>
        </pc:spChg>
        <pc:spChg chg="add">
          <ac:chgData name="Mark Gucinski" userId="09844450723a588b" providerId="LiveId" clId="{8ED6DDDD-9909-4CDA-8E30-522642DAFD73}" dt="2019-01-04T01:11:18.659" v="640" actId="26606"/>
          <ac:spMkLst>
            <pc:docMk/>
            <pc:sldMk cId="3507603950" sldId="258"/>
            <ac:spMk id="23" creationId="{E14A9945-BC1D-4D9D-BAB3-BB4517FBC7F9}"/>
          </ac:spMkLst>
        </pc:spChg>
        <pc:spChg chg="add">
          <ac:chgData name="Mark Gucinski" userId="09844450723a588b" providerId="LiveId" clId="{8ED6DDDD-9909-4CDA-8E30-522642DAFD73}" dt="2019-01-04T01:11:18.659" v="640" actId="26606"/>
          <ac:spMkLst>
            <pc:docMk/>
            <pc:sldMk cId="3507603950" sldId="258"/>
            <ac:spMk id="25" creationId="{AD4858F1-2521-4A7E-AC27-46FFD647E726}"/>
          </ac:spMkLst>
        </pc:spChg>
        <pc:spChg chg="add">
          <ac:chgData name="Mark Gucinski" userId="09844450723a588b" providerId="LiveId" clId="{8ED6DDDD-9909-4CDA-8E30-522642DAFD73}" dt="2019-01-04T01:11:18.659" v="640" actId="26606"/>
          <ac:spMkLst>
            <pc:docMk/>
            <pc:sldMk cId="3507603950" sldId="258"/>
            <ac:spMk id="27" creationId="{A0BCE823-95DB-40B2-9342-0641555BD440}"/>
          </ac:spMkLst>
        </pc:spChg>
        <pc:grpChg chg="add">
          <ac:chgData name="Mark Gucinski" userId="09844450723a588b" providerId="LiveId" clId="{8ED6DDDD-9909-4CDA-8E30-522642DAFD73}" dt="2019-01-04T01:11:18.659" v="640" actId="26606"/>
          <ac:grpSpMkLst>
            <pc:docMk/>
            <pc:sldMk cId="3507603950" sldId="258"/>
            <ac:grpSpMk id="13" creationId="{27E2C850-94E0-408B-9CE6-BA3A3573165E}"/>
          </ac:grpSpMkLst>
        </pc:grpChg>
        <pc:picChg chg="add mod">
          <ac:chgData name="Mark Gucinski" userId="09844450723a588b" providerId="LiveId" clId="{8ED6DDDD-9909-4CDA-8E30-522642DAFD73}" dt="2019-01-04T01:11:30.089" v="784" actId="962"/>
          <ac:picMkLst>
            <pc:docMk/>
            <pc:sldMk cId="3507603950" sldId="258"/>
            <ac:picMk id="4" creationId="{5DFCDC6F-0F1F-474E-ADA0-C08EDEA50233}"/>
          </ac:picMkLst>
        </pc:picChg>
        <pc:picChg chg="add del mod">
          <ac:chgData name="Mark Gucinski" userId="09844450723a588b" providerId="LiveId" clId="{8ED6DDDD-9909-4CDA-8E30-522642DAFD73}" dt="2019-01-04T01:11:18.659" v="640" actId="26606"/>
          <ac:picMkLst>
            <pc:docMk/>
            <pc:sldMk cId="3507603950" sldId="258"/>
            <ac:picMk id="5" creationId="{96404ED4-E9EE-4E09-B55F-4438F8EDA0CA}"/>
          </ac:picMkLst>
        </pc:picChg>
        <pc:picChg chg="add mod">
          <ac:chgData name="Mark Gucinski" userId="09844450723a588b" providerId="LiveId" clId="{8ED6DDDD-9909-4CDA-8E30-522642DAFD73}" dt="2019-01-04T01:11:23.728" v="698" actId="962"/>
          <ac:picMkLst>
            <pc:docMk/>
            <pc:sldMk cId="3507603950" sldId="258"/>
            <ac:picMk id="8" creationId="{96404ED4-E9EE-4E09-B55F-4438F8EDA0CA}"/>
          </ac:picMkLst>
        </pc:picChg>
        <pc:picChg chg="add">
          <ac:chgData name="Mark Gucinski" userId="09844450723a588b" providerId="LiveId" clId="{8ED6DDDD-9909-4CDA-8E30-522642DAFD73}" dt="2019-01-04T01:11:18.659" v="640" actId="26606"/>
          <ac:picMkLst>
            <pc:docMk/>
            <pc:sldMk cId="3507603950" sldId="258"/>
            <ac:picMk id="19" creationId="{9EBB120D-0399-4F09-B9F1-D6551E8912B6}"/>
          </ac:picMkLst>
        </pc:picChg>
      </pc:sldChg>
      <pc:sldChg chg="addSp delSp modSp add mod setBg">
        <pc:chgData name="Mark Gucinski" userId="09844450723a588b" providerId="LiveId" clId="{8ED6DDDD-9909-4CDA-8E30-522642DAFD73}" dt="2019-01-04T01:13:54.587" v="1185" actId="20577"/>
        <pc:sldMkLst>
          <pc:docMk/>
          <pc:sldMk cId="161545753" sldId="259"/>
        </pc:sldMkLst>
        <pc:spChg chg="mod">
          <ac:chgData name="Mark Gucinski" userId="09844450723a588b" providerId="LiveId" clId="{8ED6DDDD-9909-4CDA-8E30-522642DAFD73}" dt="2019-01-04T01:12:45.861" v="1072" actId="403"/>
          <ac:spMkLst>
            <pc:docMk/>
            <pc:sldMk cId="161545753" sldId="259"/>
            <ac:spMk id="2" creationId="{6957895C-97AC-4F68-90B2-C2F93FA790B5}"/>
          </ac:spMkLst>
        </pc:spChg>
        <pc:spChg chg="del">
          <ac:chgData name="Mark Gucinski" userId="09844450723a588b" providerId="LiveId" clId="{8ED6DDDD-9909-4CDA-8E30-522642DAFD73}" dt="2019-01-04T01:12:28.566" v="894"/>
          <ac:spMkLst>
            <pc:docMk/>
            <pc:sldMk cId="161545753" sldId="259"/>
            <ac:spMk id="3" creationId="{968DC1AF-255A-4DF7-9D9B-1B90FABA4402}"/>
          </ac:spMkLst>
        </pc:spChg>
        <pc:spChg chg="add mod">
          <ac:chgData name="Mark Gucinski" userId="09844450723a588b" providerId="LiveId" clId="{8ED6DDDD-9909-4CDA-8E30-522642DAFD73}" dt="2019-01-04T01:13:54.587" v="1185" actId="20577"/>
          <ac:spMkLst>
            <pc:docMk/>
            <pc:sldMk cId="161545753" sldId="259"/>
            <ac:spMk id="9" creationId="{45698F56-8C2B-4D69-BE71-50A7E4E1CF74}"/>
          </ac:spMkLst>
        </pc:spChg>
        <pc:spChg chg="add">
          <ac:chgData name="Mark Gucinski" userId="09844450723a588b" providerId="LiveId" clId="{8ED6DDDD-9909-4CDA-8E30-522642DAFD73}" dt="2019-01-04T01:12:30.732" v="895" actId="26606"/>
          <ac:spMkLst>
            <pc:docMk/>
            <pc:sldMk cId="161545753" sldId="259"/>
            <ac:spMk id="12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1:12:30.732" v="895" actId="26606"/>
          <ac:spMkLst>
            <pc:docMk/>
            <pc:sldMk cId="161545753" sldId="259"/>
            <ac:spMk id="16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1:12:30.732" v="895" actId="26606"/>
          <ac:spMkLst>
            <pc:docMk/>
            <pc:sldMk cId="161545753" sldId="259"/>
            <ac:spMk id="18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1:12:30.732" v="895" actId="26606"/>
          <ac:spMkLst>
            <pc:docMk/>
            <pc:sldMk cId="161545753" sldId="259"/>
            <ac:spMk id="22" creationId="{09D6A950-3339-40EB-8972-64F44542D3FF}"/>
          </ac:spMkLst>
        </pc:spChg>
        <pc:picChg chg="add del mod">
          <ac:chgData name="Mark Gucinski" userId="09844450723a588b" providerId="LiveId" clId="{8ED6DDDD-9909-4CDA-8E30-522642DAFD73}" dt="2019-01-04T01:12:30.732" v="895" actId="26606"/>
          <ac:picMkLst>
            <pc:docMk/>
            <pc:sldMk cId="161545753" sldId="259"/>
            <ac:picMk id="4" creationId="{0EA6D3A4-F7CF-483E-BCBA-BF7FC505C243}"/>
          </ac:picMkLst>
        </pc:picChg>
        <pc:picChg chg="add mod">
          <ac:chgData name="Mark Gucinski" userId="09844450723a588b" providerId="LiveId" clId="{8ED6DDDD-9909-4CDA-8E30-522642DAFD73}" dt="2019-01-04T01:12:42.292" v="1069" actId="962"/>
          <ac:picMkLst>
            <pc:docMk/>
            <pc:sldMk cId="161545753" sldId="259"/>
            <ac:picMk id="7" creationId="{0EA6D3A4-F7CF-483E-BCBA-BF7FC505C243}"/>
          </ac:picMkLst>
        </pc:picChg>
        <pc:picChg chg="add">
          <ac:chgData name="Mark Gucinski" userId="09844450723a588b" providerId="LiveId" clId="{8ED6DDDD-9909-4CDA-8E30-522642DAFD73}" dt="2019-01-04T01:12:30.732" v="895" actId="26606"/>
          <ac:picMkLst>
            <pc:docMk/>
            <pc:sldMk cId="161545753" sldId="259"/>
            <ac:picMk id="14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1:12:30.732" v="895" actId="26606"/>
          <ac:picMkLst>
            <pc:docMk/>
            <pc:sldMk cId="161545753" sldId="259"/>
            <ac:picMk id="20" creationId="{FFF756FE-278B-4106-BB2E-DB87CF02DFB5}"/>
          </ac:picMkLst>
        </pc:picChg>
      </pc:sldChg>
      <pc:sldChg chg="addSp delSp modSp add mod setBg">
        <pc:chgData name="Mark Gucinski" userId="09844450723a588b" providerId="LiveId" clId="{8ED6DDDD-9909-4CDA-8E30-522642DAFD73}" dt="2019-01-04T01:17:17.409" v="1812" actId="20577"/>
        <pc:sldMkLst>
          <pc:docMk/>
          <pc:sldMk cId="1606060335" sldId="260"/>
        </pc:sldMkLst>
        <pc:spChg chg="mod">
          <ac:chgData name="Mark Gucinski" userId="09844450723a588b" providerId="LiveId" clId="{8ED6DDDD-9909-4CDA-8E30-522642DAFD73}" dt="2019-01-04T01:15:34.753" v="1327" actId="26606"/>
          <ac:spMkLst>
            <pc:docMk/>
            <pc:sldMk cId="1606060335" sldId="260"/>
            <ac:spMk id="2" creationId="{FA60E188-1E6E-4226-84E9-F60E4D2B09A2}"/>
          </ac:spMkLst>
        </pc:spChg>
        <pc:spChg chg="mod">
          <ac:chgData name="Mark Gucinski" userId="09844450723a588b" providerId="LiveId" clId="{8ED6DDDD-9909-4CDA-8E30-522642DAFD73}" dt="2019-01-04T01:17:17.409" v="1812" actId="20577"/>
          <ac:spMkLst>
            <pc:docMk/>
            <pc:sldMk cId="1606060335" sldId="260"/>
            <ac:spMk id="3" creationId="{46B7CB3A-0374-451B-9D7D-D4271DB5C99C}"/>
          </ac:spMkLst>
        </pc:spChg>
        <pc:spChg chg="add del">
          <ac:chgData name="Mark Gucinski" userId="09844450723a588b" providerId="LiveId" clId="{8ED6DDDD-9909-4CDA-8E30-522642DAFD73}" dt="2019-01-04T01:15:32.434" v="1324" actId="26606"/>
          <ac:spMkLst>
            <pc:docMk/>
            <pc:sldMk cId="1606060335" sldId="260"/>
            <ac:spMk id="15" creationId="{E1CDCE00-C4BC-46A8-9D07-70B8CF17D242}"/>
          </ac:spMkLst>
        </pc:spChg>
        <pc:spChg chg="add del">
          <ac:chgData name="Mark Gucinski" userId="09844450723a588b" providerId="LiveId" clId="{8ED6DDDD-9909-4CDA-8E30-522642DAFD73}" dt="2019-01-04T01:15:32.434" v="1324" actId="26606"/>
          <ac:spMkLst>
            <pc:docMk/>
            <pc:sldMk cId="1606060335" sldId="260"/>
            <ac:spMk id="17" creationId="{20EC72D3-36C4-4B87-8B84-EB8CDED4D102}"/>
          </ac:spMkLst>
        </pc:spChg>
        <pc:spChg chg="add del">
          <ac:chgData name="Mark Gucinski" userId="09844450723a588b" providerId="LiveId" clId="{8ED6DDDD-9909-4CDA-8E30-522642DAFD73}" dt="2019-01-04T01:15:34.738" v="1326" actId="26606"/>
          <ac:spMkLst>
            <pc:docMk/>
            <pc:sldMk cId="1606060335" sldId="260"/>
            <ac:spMk id="21" creationId="{60EEBF22-4EE1-48BB-AC63-3285EB15DC00}"/>
          </ac:spMkLst>
        </pc:spChg>
        <pc:spChg chg="add del">
          <ac:chgData name="Mark Gucinski" userId="09844450723a588b" providerId="LiveId" clId="{8ED6DDDD-9909-4CDA-8E30-522642DAFD73}" dt="2019-01-04T01:15:34.738" v="1326" actId="26606"/>
          <ac:spMkLst>
            <pc:docMk/>
            <pc:sldMk cId="1606060335" sldId="260"/>
            <ac:spMk id="22" creationId="{5174B2FE-F6EE-493E-A9AA-867C5AF1FE73}"/>
          </ac:spMkLst>
        </pc:spChg>
        <pc:spChg chg="add del">
          <ac:chgData name="Mark Gucinski" userId="09844450723a588b" providerId="LiveId" clId="{8ED6DDDD-9909-4CDA-8E30-522642DAFD73}" dt="2019-01-04T01:15:34.738" v="1326" actId="26606"/>
          <ac:spMkLst>
            <pc:docMk/>
            <pc:sldMk cId="1606060335" sldId="260"/>
            <ac:spMk id="23" creationId="{6E724B72-31C1-4ABD-B3DB-770C8F5E4B4C}"/>
          </ac:spMkLst>
        </pc:spChg>
        <pc:spChg chg="add del">
          <ac:chgData name="Mark Gucinski" userId="09844450723a588b" providerId="LiveId" clId="{8ED6DDDD-9909-4CDA-8E30-522642DAFD73}" dt="2019-01-04T01:15:34.738" v="1326" actId="26606"/>
          <ac:spMkLst>
            <pc:docMk/>
            <pc:sldMk cId="1606060335" sldId="260"/>
            <ac:spMk id="24" creationId="{60478451-E487-4D95-83A7-09EA5CE3E116}"/>
          </ac:spMkLst>
        </pc:spChg>
        <pc:spChg chg="add del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29" creationId="{4FBE61F5-AB61-4C2B-8A31-5B395E51BAFA}"/>
          </ac:spMkLst>
        </pc:spChg>
        <pc:spChg chg="add del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31" creationId="{E3FAA9CB-77D4-4E4A-8023-4194361DA207}"/>
          </ac:spMkLst>
        </pc:spChg>
        <pc:spChg chg="add del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32" creationId="{D3B5FB36-8D2D-40BA-9E10-9D46EE09C5C1}"/>
          </ac:spMkLst>
        </pc:spChg>
        <pc:spChg chg="add del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33" creationId="{AB9802FB-3EF6-4CC1-A7AB-006323A83A25}"/>
          </ac:spMkLst>
        </pc:spChg>
        <pc:spChg chg="add del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34" creationId="{264D5792-28A0-4D1B-AC8C-83F2BE9B8604}"/>
          </ac:spMkLst>
        </pc:spChg>
        <pc:spChg chg="add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43" creationId="{C6DEEEDC-78BE-47F5-AEFA-C236E1B73C7A}"/>
          </ac:spMkLst>
        </pc:spChg>
        <pc:spChg chg="add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47" creationId="{EADEFD23-974C-4704-B7D1-4DAE138B6B40}"/>
          </ac:spMkLst>
        </pc:spChg>
        <pc:spChg chg="add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49" creationId="{060C3520-75C9-4A06-9272-A837257D951D}"/>
          </ac:spMkLst>
        </pc:spChg>
        <pc:spChg chg="add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51" creationId="{D01B992B-A575-44E1-9CAA-63153E888120}"/>
          </ac:spMkLst>
        </pc:spChg>
        <pc:spChg chg="add">
          <ac:chgData name="Mark Gucinski" userId="09844450723a588b" providerId="LiveId" clId="{8ED6DDDD-9909-4CDA-8E30-522642DAFD73}" dt="2019-01-04T01:16:11.505" v="1364" actId="26606"/>
          <ac:spMkLst>
            <pc:docMk/>
            <pc:sldMk cId="1606060335" sldId="260"/>
            <ac:spMk id="53" creationId="{EC2D1EBA-F5A6-4F2A-A0B8-945569332029}"/>
          </ac:spMkLst>
        </pc:spChg>
        <pc:grpChg chg="add del">
          <ac:chgData name="Mark Gucinski" userId="09844450723a588b" providerId="LiveId" clId="{8ED6DDDD-9909-4CDA-8E30-522642DAFD73}" dt="2019-01-04T01:15:32.434" v="1324" actId="26606"/>
          <ac:grpSpMkLst>
            <pc:docMk/>
            <pc:sldMk cId="1606060335" sldId="260"/>
            <ac:grpSpMk id="11" creationId="{62E4A247-913A-4CDE-B56F-C1C5B84628D4}"/>
          </ac:grpSpMkLst>
        </pc:grpChg>
        <pc:grpChg chg="add del">
          <ac:chgData name="Mark Gucinski" userId="09844450723a588b" providerId="LiveId" clId="{8ED6DDDD-9909-4CDA-8E30-522642DAFD73}" dt="2019-01-04T01:16:11.505" v="1364" actId="26606"/>
          <ac:grpSpMkLst>
            <pc:docMk/>
            <pc:sldMk cId="1606060335" sldId="260"/>
            <ac:grpSpMk id="27" creationId="{0EDC732A-540A-4D8A-99A4-4CBD097E20BA}"/>
          </ac:grpSpMkLst>
        </pc:grpChg>
        <pc:grpChg chg="add">
          <ac:chgData name="Mark Gucinski" userId="09844450723a588b" providerId="LiveId" clId="{8ED6DDDD-9909-4CDA-8E30-522642DAFD73}" dt="2019-01-04T01:16:11.505" v="1364" actId="26606"/>
          <ac:grpSpMkLst>
            <pc:docMk/>
            <pc:sldMk cId="1606060335" sldId="260"/>
            <ac:grpSpMk id="39" creationId="{815B0142-25B0-4CA2-BEEB-AD9FA8D25D09}"/>
          </ac:grpSpMkLst>
        </pc:grpChg>
        <pc:picChg chg="add mod ord">
          <ac:chgData name="Mark Gucinski" userId="09844450723a588b" providerId="LiveId" clId="{8ED6DDDD-9909-4CDA-8E30-522642DAFD73}" dt="2019-01-04T01:16:54.544" v="1705" actId="962"/>
          <ac:picMkLst>
            <pc:docMk/>
            <pc:sldMk cId="1606060335" sldId="260"/>
            <ac:picMk id="4" creationId="{31A4DBD1-294E-4B5D-A6EB-02685CB1EB3F}"/>
          </ac:picMkLst>
        </pc:picChg>
        <pc:picChg chg="add mod ord">
          <ac:chgData name="Mark Gucinski" userId="09844450723a588b" providerId="LiveId" clId="{8ED6DDDD-9909-4CDA-8E30-522642DAFD73}" dt="2019-01-04T01:17:05.169" v="1787" actId="962"/>
          <ac:picMkLst>
            <pc:docMk/>
            <pc:sldMk cId="1606060335" sldId="260"/>
            <ac:picMk id="5" creationId="{1E4955FB-3C50-4D56-9887-0D33FCCC90AB}"/>
          </ac:picMkLst>
        </pc:picChg>
        <pc:picChg chg="add mod ord">
          <ac:chgData name="Mark Gucinski" userId="09844450723a588b" providerId="LiveId" clId="{8ED6DDDD-9909-4CDA-8E30-522642DAFD73}" dt="2019-01-04T01:16:31.758" v="1499" actId="962"/>
          <ac:picMkLst>
            <pc:docMk/>
            <pc:sldMk cId="1606060335" sldId="260"/>
            <ac:picMk id="6" creationId="{B8AE724A-7D4E-44FF-85BC-CB6B80DCDAA8}"/>
          </ac:picMkLst>
        </pc:picChg>
        <pc:picChg chg="add del">
          <ac:chgData name="Mark Gucinski" userId="09844450723a588b" providerId="LiveId" clId="{8ED6DDDD-9909-4CDA-8E30-522642DAFD73}" dt="2019-01-04T01:15:34.738" v="1326" actId="26606"/>
          <ac:picMkLst>
            <pc:docMk/>
            <pc:sldMk cId="1606060335" sldId="260"/>
            <ac:picMk id="13" creationId="{AC6A4686-E442-4D73-A676-2F9E506ED24E}"/>
          </ac:picMkLst>
        </pc:picChg>
        <pc:picChg chg="add del">
          <ac:chgData name="Mark Gucinski" userId="09844450723a588b" providerId="LiveId" clId="{8ED6DDDD-9909-4CDA-8E30-522642DAFD73}" dt="2019-01-04T01:15:32.434" v="1324" actId="26606"/>
          <ac:picMkLst>
            <pc:docMk/>
            <pc:sldMk cId="1606060335" sldId="260"/>
            <ac:picMk id="19" creationId="{D8039EF4-0A0D-42F3-9D41-95616294D172}"/>
          </ac:picMkLst>
        </pc:picChg>
        <pc:picChg chg="add del">
          <ac:chgData name="Mark Gucinski" userId="09844450723a588b" providerId="LiveId" clId="{8ED6DDDD-9909-4CDA-8E30-522642DAFD73}" dt="2019-01-04T01:15:34.738" v="1326" actId="26606"/>
          <ac:picMkLst>
            <pc:docMk/>
            <pc:sldMk cId="1606060335" sldId="260"/>
            <ac:picMk id="25" creationId="{446D1180-471F-4327-A199-E18FA420F0D7}"/>
          </ac:picMkLst>
        </pc:picChg>
        <pc:picChg chg="add mod ord">
          <ac:chgData name="Mark Gucinski" userId="09844450723a588b" providerId="LiveId" clId="{8ED6DDDD-9909-4CDA-8E30-522642DAFD73}" dt="2019-01-04T01:16:44.953" v="1645" actId="962"/>
          <ac:picMkLst>
            <pc:docMk/>
            <pc:sldMk cId="1606060335" sldId="260"/>
            <ac:picMk id="26" creationId="{4379580A-FA75-47B8-9E6C-92410D6E13B4}"/>
          </ac:picMkLst>
        </pc:picChg>
        <pc:picChg chg="add del">
          <ac:chgData name="Mark Gucinski" userId="09844450723a588b" providerId="LiveId" clId="{8ED6DDDD-9909-4CDA-8E30-522642DAFD73}" dt="2019-01-04T01:16:11.505" v="1364" actId="26606"/>
          <ac:picMkLst>
            <pc:docMk/>
            <pc:sldMk cId="1606060335" sldId="260"/>
            <ac:picMk id="30" creationId="{B3531C70-EB1E-400C-AA50-0634496514B3}"/>
          </ac:picMkLst>
        </pc:picChg>
        <pc:picChg chg="add">
          <ac:chgData name="Mark Gucinski" userId="09844450723a588b" providerId="LiveId" clId="{8ED6DDDD-9909-4CDA-8E30-522642DAFD73}" dt="2019-01-04T01:16:11.505" v="1364" actId="26606"/>
          <ac:picMkLst>
            <pc:docMk/>
            <pc:sldMk cId="1606060335" sldId="260"/>
            <ac:picMk id="45" creationId="{3E3614BB-ABDE-4BE4-9258-3C9D3DE0D6D9}"/>
          </ac:picMkLst>
        </pc:picChg>
      </pc:sldChg>
      <pc:sldChg chg="addSp delSp modSp add mod setBg">
        <pc:chgData name="Mark Gucinski" userId="09844450723a588b" providerId="LiveId" clId="{8ED6DDDD-9909-4CDA-8E30-522642DAFD73}" dt="2019-01-04T01:44:12.891" v="2812" actId="403"/>
        <pc:sldMkLst>
          <pc:docMk/>
          <pc:sldMk cId="2454124780" sldId="261"/>
        </pc:sldMkLst>
        <pc:spChg chg="mod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2" creationId="{FDE768F7-AFFF-49DA-8FF6-FBCA1D243F6E}"/>
          </ac:spMkLst>
        </pc:spChg>
        <pc:spChg chg="mod">
          <ac:chgData name="Mark Gucinski" userId="09844450723a588b" providerId="LiveId" clId="{8ED6DDDD-9909-4CDA-8E30-522642DAFD73}" dt="2019-01-04T01:44:12.891" v="2812" actId="403"/>
          <ac:spMkLst>
            <pc:docMk/>
            <pc:sldMk cId="2454124780" sldId="261"/>
            <ac:spMk id="3" creationId="{95409D53-E3DD-40CC-A0DC-72CB541D6EAC}"/>
          </ac:spMkLst>
        </pc:spChg>
        <pc:spChg chg="add del">
          <ac:chgData name="Mark Gucinski" userId="09844450723a588b" providerId="LiveId" clId="{8ED6DDDD-9909-4CDA-8E30-522642DAFD73}" dt="2019-01-04T01:41:15.331" v="1894" actId="26606"/>
          <ac:spMkLst>
            <pc:docMk/>
            <pc:sldMk cId="2454124780" sldId="261"/>
            <ac:spMk id="9" creationId="{8DCA3673-CDE4-40C5-9FA8-F89874CFBA73}"/>
          </ac:spMkLst>
        </pc:spChg>
        <pc:spChg chg="add del">
          <ac:chgData name="Mark Gucinski" userId="09844450723a588b" providerId="LiveId" clId="{8ED6DDDD-9909-4CDA-8E30-522642DAFD73}" dt="2019-01-04T01:41:15.331" v="1894" actId="26606"/>
          <ac:spMkLst>
            <pc:docMk/>
            <pc:sldMk cId="2454124780" sldId="261"/>
            <ac:spMk id="13" creationId="{0FFFD040-32A9-4D2B-86CA-599D030A4161}"/>
          </ac:spMkLst>
        </pc:spChg>
        <pc:spChg chg="add del">
          <ac:chgData name="Mark Gucinski" userId="09844450723a588b" providerId="LiveId" clId="{8ED6DDDD-9909-4CDA-8E30-522642DAFD73}" dt="2019-01-04T01:41:15.331" v="1894" actId="26606"/>
          <ac:spMkLst>
            <pc:docMk/>
            <pc:sldMk cId="2454124780" sldId="261"/>
            <ac:spMk id="15" creationId="{863205CA-B7FF-4C25-A4C8-3BBBCE19D950}"/>
          </ac:spMkLst>
        </pc:spChg>
        <pc:spChg chg="add del">
          <ac:chgData name="Mark Gucinski" userId="09844450723a588b" providerId="LiveId" clId="{8ED6DDDD-9909-4CDA-8E30-522642DAFD73}" dt="2019-01-04T01:41:02.771" v="1887" actId="26606"/>
          <ac:spMkLst>
            <pc:docMk/>
            <pc:sldMk cId="2454124780" sldId="261"/>
            <ac:spMk id="26" creationId="{CD913264-54ED-4FC1-AD22-DAD435060D3D}"/>
          </ac:spMkLst>
        </pc:spChg>
        <pc:spChg chg="add del">
          <ac:chgData name="Mark Gucinski" userId="09844450723a588b" providerId="LiveId" clId="{8ED6DDDD-9909-4CDA-8E30-522642DAFD73}" dt="2019-01-04T01:41:11.523" v="1889" actId="26606"/>
          <ac:spMkLst>
            <pc:docMk/>
            <pc:sldMk cId="2454124780" sldId="261"/>
            <ac:spMk id="30" creationId="{0F326001-0279-4BAB-9DFE-CC9E035CD0CF}"/>
          </ac:spMkLst>
        </pc:spChg>
        <pc:spChg chg="add del">
          <ac:chgData name="Mark Gucinski" userId="09844450723a588b" providerId="LiveId" clId="{8ED6DDDD-9909-4CDA-8E30-522642DAFD73}" dt="2019-01-04T01:41:11.523" v="1889" actId="26606"/>
          <ac:spMkLst>
            <pc:docMk/>
            <pc:sldMk cId="2454124780" sldId="261"/>
            <ac:spMk id="32" creationId="{E14A9945-BC1D-4D9D-BAB3-BB4517FBC7F9}"/>
          </ac:spMkLst>
        </pc:spChg>
        <pc:spChg chg="add del">
          <ac:chgData name="Mark Gucinski" userId="09844450723a588b" providerId="LiveId" clId="{8ED6DDDD-9909-4CDA-8E30-522642DAFD73}" dt="2019-01-04T01:41:11.523" v="1889" actId="26606"/>
          <ac:spMkLst>
            <pc:docMk/>
            <pc:sldMk cId="2454124780" sldId="261"/>
            <ac:spMk id="33" creationId="{077DC642-2A03-45A0-8FF0-362AFF61C5A1}"/>
          </ac:spMkLst>
        </pc:spChg>
        <pc:spChg chg="add del">
          <ac:chgData name="Mark Gucinski" userId="09844450723a588b" providerId="LiveId" clId="{8ED6DDDD-9909-4CDA-8E30-522642DAFD73}" dt="2019-01-04T01:41:11.523" v="1889" actId="26606"/>
          <ac:spMkLst>
            <pc:docMk/>
            <pc:sldMk cId="2454124780" sldId="261"/>
            <ac:spMk id="34" creationId="{AD4858F1-2521-4A7E-AC27-46FFD647E726}"/>
          </ac:spMkLst>
        </pc:spChg>
        <pc:spChg chg="add del">
          <ac:chgData name="Mark Gucinski" userId="09844450723a588b" providerId="LiveId" clId="{8ED6DDDD-9909-4CDA-8E30-522642DAFD73}" dt="2019-01-04T01:41:11.523" v="1889" actId="26606"/>
          <ac:spMkLst>
            <pc:docMk/>
            <pc:sldMk cId="2454124780" sldId="261"/>
            <ac:spMk id="36" creationId="{A0BCE823-95DB-40B2-9342-0641555BD440}"/>
          </ac:spMkLst>
        </pc:spChg>
        <pc:spChg chg="add del">
          <ac:chgData name="Mark Gucinski" userId="09844450723a588b" providerId="LiveId" clId="{8ED6DDDD-9909-4CDA-8E30-522642DAFD73}" dt="2019-01-04T01:41:13.850" v="1891" actId="26606"/>
          <ac:spMkLst>
            <pc:docMk/>
            <pc:sldMk cId="2454124780" sldId="261"/>
            <ac:spMk id="39" creationId="{85968896-42A9-4229-A602-D9874B8AB576}"/>
          </ac:spMkLst>
        </pc:spChg>
        <pc:spChg chg="add del">
          <ac:chgData name="Mark Gucinski" userId="09844450723a588b" providerId="LiveId" clId="{8ED6DDDD-9909-4CDA-8E30-522642DAFD73}" dt="2019-01-04T01:41:13.850" v="1891" actId="26606"/>
          <ac:spMkLst>
            <pc:docMk/>
            <pc:sldMk cId="2454124780" sldId="261"/>
            <ac:spMk id="40" creationId="{8F4995E6-BA9A-457F-BC4E-5425E1B2A2F6}"/>
          </ac:spMkLst>
        </pc:spChg>
        <pc:spChg chg="add del">
          <ac:chgData name="Mark Gucinski" userId="09844450723a588b" providerId="LiveId" clId="{8ED6DDDD-9909-4CDA-8E30-522642DAFD73}" dt="2019-01-04T01:41:15.319" v="1893" actId="26606"/>
          <ac:spMkLst>
            <pc:docMk/>
            <pc:sldMk cId="2454124780" sldId="261"/>
            <ac:spMk id="43" creationId="{77C1D521-45BA-4AC1-A2C7-C8D9F85FA81B}"/>
          </ac:spMkLst>
        </pc:spChg>
        <pc:spChg chg="add del">
          <ac:chgData name="Mark Gucinski" userId="09844450723a588b" providerId="LiveId" clId="{8ED6DDDD-9909-4CDA-8E30-522642DAFD73}" dt="2019-01-04T01:41:15.319" v="1893" actId="26606"/>
          <ac:spMkLst>
            <pc:docMk/>
            <pc:sldMk cId="2454124780" sldId="261"/>
            <ac:spMk id="44" creationId="{C05821D6-5125-4277-89F9-B7B3DAF7F0FB}"/>
          </ac:spMkLst>
        </pc:spChg>
        <pc:spChg chg="add del">
          <ac:chgData name="Mark Gucinski" userId="09844450723a588b" providerId="LiveId" clId="{8ED6DDDD-9909-4CDA-8E30-522642DAFD73}" dt="2019-01-04T01:41:15.319" v="1893" actId="26606"/>
          <ac:spMkLst>
            <pc:docMk/>
            <pc:sldMk cId="2454124780" sldId="261"/>
            <ac:spMk id="45" creationId="{31816225-314C-4679-8FC2-3F3C46AB6C9C}"/>
          </ac:spMkLst>
        </pc:spChg>
        <pc:spChg chg="add del">
          <ac:chgData name="Mark Gucinski" userId="09844450723a588b" providerId="LiveId" clId="{8ED6DDDD-9909-4CDA-8E30-522642DAFD73}" dt="2019-01-04T01:41:15.319" v="1893" actId="26606"/>
          <ac:spMkLst>
            <pc:docMk/>
            <pc:sldMk cId="2454124780" sldId="261"/>
            <ac:spMk id="47" creationId="{6F191A36-E820-48C5-B16C-958384D2BFA6}"/>
          </ac:spMkLst>
        </pc:spChg>
        <pc:spChg chg="add del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51" creationId="{85968896-42A9-4229-A602-D9874B8AB576}"/>
          </ac:spMkLst>
        </pc:spChg>
        <pc:spChg chg="add del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52" creationId="{8F4995E6-BA9A-457F-BC4E-5425E1B2A2F6}"/>
          </ac:spMkLst>
        </pc:spChg>
        <pc:spChg chg="add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62" creationId="{4FBE61F5-AB61-4C2B-8A31-5B395E51BAFA}"/>
          </ac:spMkLst>
        </pc:spChg>
        <pc:spChg chg="add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66" creationId="{E3FAA9CB-77D4-4E4A-8023-4194361DA207}"/>
          </ac:spMkLst>
        </pc:spChg>
        <pc:spChg chg="add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68" creationId="{D3B5FB36-8D2D-40BA-9E10-9D46EE09C5C1}"/>
          </ac:spMkLst>
        </pc:spChg>
        <pc:spChg chg="add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70" creationId="{AB9802FB-3EF6-4CC1-A7AB-006323A83A25}"/>
          </ac:spMkLst>
        </pc:spChg>
        <pc:spChg chg="add">
          <ac:chgData name="Mark Gucinski" userId="09844450723a588b" providerId="LiveId" clId="{8ED6DDDD-9909-4CDA-8E30-522642DAFD73}" dt="2019-01-04T01:43:58.333" v="2712" actId="26606"/>
          <ac:spMkLst>
            <pc:docMk/>
            <pc:sldMk cId="2454124780" sldId="261"/>
            <ac:spMk id="72" creationId="{264D5792-28A0-4D1B-AC8C-83F2BE9B8604}"/>
          </ac:spMkLst>
        </pc:spChg>
        <pc:grpChg chg="add del">
          <ac:chgData name="Mark Gucinski" userId="09844450723a588b" providerId="LiveId" clId="{8ED6DDDD-9909-4CDA-8E30-522642DAFD73}" dt="2019-01-04T01:41:02.771" v="1887" actId="26606"/>
          <ac:grpSpMkLst>
            <pc:docMk/>
            <pc:sldMk cId="2454124780" sldId="261"/>
            <ac:grpSpMk id="22" creationId="{A00FF9E7-8E46-4DC0-93DA-60BE0E460B25}"/>
          </ac:grpSpMkLst>
        </pc:grpChg>
        <pc:grpChg chg="add del">
          <ac:chgData name="Mark Gucinski" userId="09844450723a588b" providerId="LiveId" clId="{8ED6DDDD-9909-4CDA-8E30-522642DAFD73}" dt="2019-01-04T01:41:11.523" v="1889" actId="26606"/>
          <ac:grpSpMkLst>
            <pc:docMk/>
            <pc:sldMk cId="2454124780" sldId="261"/>
            <ac:grpSpMk id="31" creationId="{27E2C850-94E0-408B-9CE6-BA3A3573165E}"/>
          </ac:grpSpMkLst>
        </pc:grpChg>
        <pc:grpChg chg="add del">
          <ac:chgData name="Mark Gucinski" userId="09844450723a588b" providerId="LiveId" clId="{8ED6DDDD-9909-4CDA-8E30-522642DAFD73}" dt="2019-01-04T01:41:13.850" v="1891" actId="26606"/>
          <ac:grpSpMkLst>
            <pc:docMk/>
            <pc:sldMk cId="2454124780" sldId="261"/>
            <ac:grpSpMk id="38" creationId="{92F4B25E-E421-4D1A-B48D-AEDDB332C0A9}"/>
          </ac:grpSpMkLst>
        </pc:grpChg>
        <pc:grpChg chg="add del">
          <ac:chgData name="Mark Gucinski" userId="09844450723a588b" providerId="LiveId" clId="{8ED6DDDD-9909-4CDA-8E30-522642DAFD73}" dt="2019-01-04T01:43:58.333" v="2712" actId="26606"/>
          <ac:grpSpMkLst>
            <pc:docMk/>
            <pc:sldMk cId="2454124780" sldId="261"/>
            <ac:grpSpMk id="49" creationId="{92F4B25E-E421-4D1A-B48D-AEDDB332C0A9}"/>
          </ac:grpSpMkLst>
        </pc:grpChg>
        <pc:grpChg chg="add">
          <ac:chgData name="Mark Gucinski" userId="09844450723a588b" providerId="LiveId" clId="{8ED6DDDD-9909-4CDA-8E30-522642DAFD73}" dt="2019-01-04T01:43:58.333" v="2712" actId="26606"/>
          <ac:grpSpMkLst>
            <pc:docMk/>
            <pc:sldMk cId="2454124780" sldId="261"/>
            <ac:grpSpMk id="58" creationId="{0EDC732A-540A-4D8A-99A4-4CBD097E20BA}"/>
          </ac:grpSpMkLst>
        </pc:grpChg>
        <pc:picChg chg="add mod ord">
          <ac:chgData name="Mark Gucinski" userId="09844450723a588b" providerId="LiveId" clId="{8ED6DDDD-9909-4CDA-8E30-522642DAFD73}" dt="2019-01-04T01:43:58.333" v="2712" actId="26606"/>
          <ac:picMkLst>
            <pc:docMk/>
            <pc:sldMk cId="2454124780" sldId="261"/>
            <ac:picMk id="4" creationId="{2B957403-C3FD-4FAF-8EBB-B8264C9A5FDB}"/>
          </ac:picMkLst>
        </pc:picChg>
        <pc:picChg chg="add mod ord">
          <ac:chgData name="Mark Gucinski" userId="09844450723a588b" providerId="LiveId" clId="{8ED6DDDD-9909-4CDA-8E30-522642DAFD73}" dt="2019-01-04T01:43:58.333" v="2712" actId="26606"/>
          <ac:picMkLst>
            <pc:docMk/>
            <pc:sldMk cId="2454124780" sldId="261"/>
            <ac:picMk id="10" creationId="{AE7C8727-0078-4CC2-9958-20BB35D8E52D}"/>
          </ac:picMkLst>
        </pc:picChg>
        <pc:picChg chg="add del">
          <ac:chgData name="Mark Gucinski" userId="09844450723a588b" providerId="LiveId" clId="{8ED6DDDD-9909-4CDA-8E30-522642DAFD73}" dt="2019-01-04T01:41:15.331" v="1894" actId="26606"/>
          <ac:picMkLst>
            <pc:docMk/>
            <pc:sldMk cId="2454124780" sldId="261"/>
            <ac:picMk id="11" creationId="{95756E8F-499C-4533-BBE8-309C3E8D985C}"/>
          </ac:picMkLst>
        </pc:picChg>
        <pc:picChg chg="add del">
          <ac:chgData name="Mark Gucinski" userId="09844450723a588b" providerId="LiveId" clId="{8ED6DDDD-9909-4CDA-8E30-522642DAFD73}" dt="2019-01-04T01:41:15.331" v="1894" actId="26606"/>
          <ac:picMkLst>
            <pc:docMk/>
            <pc:sldMk cId="2454124780" sldId="261"/>
            <ac:picMk id="17" creationId="{306E3F32-3C1A-4B6E-AF26-8A15A788560F}"/>
          </ac:picMkLst>
        </pc:picChg>
        <pc:picChg chg="add del">
          <ac:chgData name="Mark Gucinski" userId="09844450723a588b" providerId="LiveId" clId="{8ED6DDDD-9909-4CDA-8E30-522642DAFD73}" dt="2019-01-04T01:41:15.319" v="1893" actId="26606"/>
          <ac:picMkLst>
            <pc:docMk/>
            <pc:sldMk cId="2454124780" sldId="261"/>
            <ac:picMk id="24" creationId="{D94A1C9F-4FBD-4D46-943D-1B39469A8EE8}"/>
          </ac:picMkLst>
        </pc:picChg>
        <pc:picChg chg="add del">
          <ac:chgData name="Mark Gucinski" userId="09844450723a588b" providerId="LiveId" clId="{8ED6DDDD-9909-4CDA-8E30-522642DAFD73}" dt="2019-01-04T01:41:02.771" v="1887" actId="26606"/>
          <ac:picMkLst>
            <pc:docMk/>
            <pc:sldMk cId="2454124780" sldId="261"/>
            <ac:picMk id="28" creationId="{8E6B0E65-BA50-47AD-B2B4-9FEB58F4B7E2}"/>
          </ac:picMkLst>
        </pc:picChg>
        <pc:picChg chg="add del">
          <ac:chgData name="Mark Gucinski" userId="09844450723a588b" providerId="LiveId" clId="{8ED6DDDD-9909-4CDA-8E30-522642DAFD73}" dt="2019-01-04T01:41:11.523" v="1889" actId="26606"/>
          <ac:picMkLst>
            <pc:docMk/>
            <pc:sldMk cId="2454124780" sldId="261"/>
            <ac:picMk id="35" creationId="{9EBB120D-0399-4F09-B9F1-D6551E8912B6}"/>
          </ac:picMkLst>
        </pc:picChg>
        <pc:picChg chg="add mod">
          <ac:chgData name="Mark Gucinski" userId="09844450723a588b" providerId="LiveId" clId="{8ED6DDDD-9909-4CDA-8E30-522642DAFD73}" dt="2019-01-04T01:44:07.026" v="2806" actId="962"/>
          <ac:picMkLst>
            <pc:docMk/>
            <pc:sldMk cId="2454124780" sldId="261"/>
            <ac:picMk id="37" creationId="{ACCF6CE8-8F0D-45DA-88F6-D956FD2578C9}"/>
          </ac:picMkLst>
        </pc:picChg>
        <pc:picChg chg="add del">
          <ac:chgData name="Mark Gucinski" userId="09844450723a588b" providerId="LiveId" clId="{8ED6DDDD-9909-4CDA-8E30-522642DAFD73}" dt="2019-01-04T01:41:13.850" v="1891" actId="26606"/>
          <ac:picMkLst>
            <pc:docMk/>
            <pc:sldMk cId="2454124780" sldId="261"/>
            <ac:picMk id="41" creationId="{C731E9AB-1EEF-493E-A060-E9B54C1BA323}"/>
          </ac:picMkLst>
        </pc:picChg>
        <pc:picChg chg="add del">
          <ac:chgData name="Mark Gucinski" userId="09844450723a588b" providerId="LiveId" clId="{8ED6DDDD-9909-4CDA-8E30-522642DAFD73}" dt="2019-01-04T01:41:15.319" v="1893" actId="26606"/>
          <ac:picMkLst>
            <pc:docMk/>
            <pc:sldMk cId="2454124780" sldId="261"/>
            <ac:picMk id="46" creationId="{8A36C73E-1917-409B-8B05-7093151D7342}"/>
          </ac:picMkLst>
        </pc:picChg>
        <pc:picChg chg="add del">
          <ac:chgData name="Mark Gucinski" userId="09844450723a588b" providerId="LiveId" clId="{8ED6DDDD-9909-4CDA-8E30-522642DAFD73}" dt="2019-01-04T01:43:58.333" v="2712" actId="26606"/>
          <ac:picMkLst>
            <pc:docMk/>
            <pc:sldMk cId="2454124780" sldId="261"/>
            <ac:picMk id="53" creationId="{C731E9AB-1EEF-493E-A060-E9B54C1BA323}"/>
          </ac:picMkLst>
        </pc:picChg>
        <pc:picChg chg="add">
          <ac:chgData name="Mark Gucinski" userId="09844450723a588b" providerId="LiveId" clId="{8ED6DDDD-9909-4CDA-8E30-522642DAFD73}" dt="2019-01-04T01:43:58.333" v="2712" actId="26606"/>
          <ac:picMkLst>
            <pc:docMk/>
            <pc:sldMk cId="2454124780" sldId="261"/>
            <ac:picMk id="64" creationId="{B3531C70-EB1E-400C-AA50-0634496514B3}"/>
          </ac:picMkLst>
        </pc:picChg>
      </pc:sldChg>
      <pc:sldChg chg="addSp delSp modSp add mod setBg">
        <pc:chgData name="Mark Gucinski" userId="09844450723a588b" providerId="LiveId" clId="{8ED6DDDD-9909-4CDA-8E30-522642DAFD73}" dt="2019-01-04T01:43:29.769" v="2696" actId="26606"/>
        <pc:sldMkLst>
          <pc:docMk/>
          <pc:sldMk cId="1247219984" sldId="262"/>
        </pc:sldMkLst>
        <pc:spChg chg="mod">
          <ac:chgData name="Mark Gucinski" userId="09844450723a588b" providerId="LiveId" clId="{8ED6DDDD-9909-4CDA-8E30-522642DAFD73}" dt="2019-01-04T01:43:29.769" v="2696" actId="26606"/>
          <ac:spMkLst>
            <pc:docMk/>
            <pc:sldMk cId="1247219984" sldId="262"/>
            <ac:spMk id="2" creationId="{CF0AD9E9-9874-4D42-BCA9-635DEA6F972B}"/>
          </ac:spMkLst>
        </pc:spChg>
        <pc:spChg chg="del mod">
          <ac:chgData name="Mark Gucinski" userId="09844450723a588b" providerId="LiveId" clId="{8ED6DDDD-9909-4CDA-8E30-522642DAFD73}" dt="2019-01-04T01:43:29.769" v="2696" actId="26606"/>
          <ac:spMkLst>
            <pc:docMk/>
            <pc:sldMk cId="1247219984" sldId="262"/>
            <ac:spMk id="3" creationId="{2F308B34-AD9F-4055-B82C-3D270E0819D3}"/>
          </ac:spMkLst>
        </pc:spChg>
        <pc:spChg chg="add">
          <ac:chgData name="Mark Gucinski" userId="09844450723a588b" providerId="LiveId" clId="{8ED6DDDD-9909-4CDA-8E30-522642DAFD73}" dt="2019-01-04T01:43:29.769" v="2696" actId="26606"/>
          <ac:spMkLst>
            <pc:docMk/>
            <pc:sldMk cId="1247219984" sldId="262"/>
            <ac:spMk id="10" creationId="{57D13521-EAD4-4B23-AE18-3B70AAE67207}"/>
          </ac:spMkLst>
        </pc:spChg>
        <pc:spChg chg="add">
          <ac:chgData name="Mark Gucinski" userId="09844450723a588b" providerId="LiveId" clId="{8ED6DDDD-9909-4CDA-8E30-522642DAFD73}" dt="2019-01-04T01:43:29.769" v="2696" actId="26606"/>
          <ac:spMkLst>
            <pc:docMk/>
            <pc:sldMk cId="1247219984" sldId="262"/>
            <ac:spMk id="14" creationId="{2632991A-5881-4C0B-BE55-86E6541DB583}"/>
          </ac:spMkLst>
        </pc:spChg>
        <pc:spChg chg="add">
          <ac:chgData name="Mark Gucinski" userId="09844450723a588b" providerId="LiveId" clId="{8ED6DDDD-9909-4CDA-8E30-522642DAFD73}" dt="2019-01-04T01:43:29.769" v="2696" actId="26606"/>
          <ac:spMkLst>
            <pc:docMk/>
            <pc:sldMk cId="1247219984" sldId="262"/>
            <ac:spMk id="18" creationId="{65AB5407-0F8D-4F52-80FD-7B7BCB7DB59E}"/>
          </ac:spMkLst>
        </pc:spChg>
        <pc:graphicFrameChg chg="add">
          <ac:chgData name="Mark Gucinski" userId="09844450723a588b" providerId="LiveId" clId="{8ED6DDDD-9909-4CDA-8E30-522642DAFD73}" dt="2019-01-04T01:43:29.769" v="2696" actId="26606"/>
          <ac:graphicFrameMkLst>
            <pc:docMk/>
            <pc:sldMk cId="1247219984" sldId="262"/>
            <ac:graphicFrameMk id="5" creationId="{B39CAE07-C795-4638-A110-9B17A5D96533}"/>
          </ac:graphicFrameMkLst>
        </pc:graphicFrameChg>
        <pc:picChg chg="add">
          <ac:chgData name="Mark Gucinski" userId="09844450723a588b" providerId="LiveId" clId="{8ED6DDDD-9909-4CDA-8E30-522642DAFD73}" dt="2019-01-04T01:43:29.769" v="2696" actId="26606"/>
          <ac:picMkLst>
            <pc:docMk/>
            <pc:sldMk cId="1247219984" sldId="262"/>
            <ac:picMk id="12" creationId="{A2EAC6A1-B9AD-4F52-8BFC-D974236C5213}"/>
          </ac:picMkLst>
        </pc:picChg>
        <pc:picChg chg="add">
          <ac:chgData name="Mark Gucinski" userId="09844450723a588b" providerId="LiveId" clId="{8ED6DDDD-9909-4CDA-8E30-522642DAFD73}" dt="2019-01-04T01:43:29.769" v="2696" actId="26606"/>
          <ac:picMkLst>
            <pc:docMk/>
            <pc:sldMk cId="1247219984" sldId="262"/>
            <ac:picMk id="16" creationId="{4FF107A9-A609-4BE3-AC8C-8A7ABC2E5C35}"/>
          </ac:picMkLst>
        </pc:picChg>
      </pc:sldChg>
      <pc:sldChg chg="addSp delSp modSp add mod setBg">
        <pc:chgData name="Mark Gucinski" userId="09844450723a588b" providerId="LiveId" clId="{8ED6DDDD-9909-4CDA-8E30-522642DAFD73}" dt="2019-01-04T01:45:37.071" v="3056" actId="20577"/>
        <pc:sldMkLst>
          <pc:docMk/>
          <pc:sldMk cId="801994129" sldId="263"/>
        </pc:sldMkLst>
        <pc:spChg chg="mod">
          <ac:chgData name="Mark Gucinski" userId="09844450723a588b" providerId="LiveId" clId="{8ED6DDDD-9909-4CDA-8E30-522642DAFD73}" dt="2019-01-04T01:44:50.616" v="2837" actId="26606"/>
          <ac:spMkLst>
            <pc:docMk/>
            <pc:sldMk cId="801994129" sldId="263"/>
            <ac:spMk id="2" creationId="{5E70E282-F5F8-4A38-B137-C4AFE2242EAB}"/>
          </ac:spMkLst>
        </pc:spChg>
        <pc:spChg chg="del">
          <ac:chgData name="Mark Gucinski" userId="09844450723a588b" providerId="LiveId" clId="{8ED6DDDD-9909-4CDA-8E30-522642DAFD73}" dt="2019-01-04T01:44:32.152" v="2834"/>
          <ac:spMkLst>
            <pc:docMk/>
            <pc:sldMk cId="801994129" sldId="263"/>
            <ac:spMk id="3" creationId="{13C39A3C-16F4-4E62-9647-D2D8FCDB6109}"/>
          </ac:spMkLst>
        </pc:spChg>
        <pc:spChg chg="add mod">
          <ac:chgData name="Mark Gucinski" userId="09844450723a588b" providerId="LiveId" clId="{8ED6DDDD-9909-4CDA-8E30-522642DAFD73}" dt="2019-01-04T01:45:37.071" v="3056" actId="20577"/>
          <ac:spMkLst>
            <pc:docMk/>
            <pc:sldMk cId="801994129" sldId="263"/>
            <ac:spMk id="6" creationId="{D35BCA61-77D0-4AFF-AD96-0C7F32867034}"/>
          </ac:spMkLst>
        </pc:spChg>
        <pc:spChg chg="add">
          <ac:chgData name="Mark Gucinski" userId="09844450723a588b" providerId="LiveId" clId="{8ED6DDDD-9909-4CDA-8E30-522642DAFD73}" dt="2019-01-04T01:44:50.616" v="2837" actId="26606"/>
          <ac:spMkLst>
            <pc:docMk/>
            <pc:sldMk cId="801994129" sldId="263"/>
            <ac:spMk id="12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1:44:50.616" v="2837" actId="26606"/>
          <ac:spMkLst>
            <pc:docMk/>
            <pc:sldMk cId="801994129" sldId="263"/>
            <ac:spMk id="16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1:44:50.616" v="2837" actId="26606"/>
          <ac:spMkLst>
            <pc:docMk/>
            <pc:sldMk cId="801994129" sldId="263"/>
            <ac:spMk id="18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1:44:50.616" v="2837" actId="26606"/>
          <ac:spMkLst>
            <pc:docMk/>
            <pc:sldMk cId="801994129" sldId="263"/>
            <ac:spMk id="22" creationId="{09D6A950-3339-40EB-8972-64F44542D3FF}"/>
          </ac:spMkLst>
        </pc:spChg>
        <pc:picChg chg="add del mod">
          <ac:chgData name="Mark Gucinski" userId="09844450723a588b" providerId="LiveId" clId="{8ED6DDDD-9909-4CDA-8E30-522642DAFD73}" dt="2019-01-04T01:44:36.249" v="2835" actId="478"/>
          <ac:picMkLst>
            <pc:docMk/>
            <pc:sldMk cId="801994129" sldId="263"/>
            <ac:picMk id="4" creationId="{FD2449E5-7774-41BA-8419-8A898418DE85}"/>
          </ac:picMkLst>
        </pc:picChg>
        <pc:picChg chg="add mod">
          <ac:chgData name="Mark Gucinski" userId="09844450723a588b" providerId="LiveId" clId="{8ED6DDDD-9909-4CDA-8E30-522642DAFD73}" dt="2019-01-04T01:44:57.045" v="2961" actId="962"/>
          <ac:picMkLst>
            <pc:docMk/>
            <pc:sldMk cId="801994129" sldId="263"/>
            <ac:picMk id="7" creationId="{4136A1EA-4D8E-4C35-8234-CC329A12D7F4}"/>
          </ac:picMkLst>
        </pc:picChg>
        <pc:picChg chg="add">
          <ac:chgData name="Mark Gucinski" userId="09844450723a588b" providerId="LiveId" clId="{8ED6DDDD-9909-4CDA-8E30-522642DAFD73}" dt="2019-01-04T01:44:50.616" v="2837" actId="26606"/>
          <ac:picMkLst>
            <pc:docMk/>
            <pc:sldMk cId="801994129" sldId="263"/>
            <ac:picMk id="14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1:44:50.616" v="2837" actId="26606"/>
          <ac:picMkLst>
            <pc:docMk/>
            <pc:sldMk cId="801994129" sldId="263"/>
            <ac:picMk id="20" creationId="{FFF756FE-278B-4106-BB2E-DB87CF02DFB5}"/>
          </ac:picMkLst>
        </pc:picChg>
      </pc:sldChg>
      <pc:sldChg chg="addSp delSp modSp add mod setBg">
        <pc:chgData name="Mark Gucinski" userId="09844450723a588b" providerId="LiveId" clId="{8ED6DDDD-9909-4CDA-8E30-522642DAFD73}" dt="2019-01-04T01:47:54.805" v="3532" actId="962"/>
        <pc:sldMkLst>
          <pc:docMk/>
          <pc:sldMk cId="3981204432" sldId="264"/>
        </pc:sldMkLst>
        <pc:spChg chg="mod">
          <ac:chgData name="Mark Gucinski" userId="09844450723a588b" providerId="LiveId" clId="{8ED6DDDD-9909-4CDA-8E30-522642DAFD73}" dt="2019-01-04T01:47:04.506" v="3096" actId="26606"/>
          <ac:spMkLst>
            <pc:docMk/>
            <pc:sldMk cId="3981204432" sldId="264"/>
            <ac:spMk id="2" creationId="{85C2BAEC-AD82-4AF8-8861-EABCD64E4DB9}"/>
          </ac:spMkLst>
        </pc:spChg>
        <pc:spChg chg="mod">
          <ac:chgData name="Mark Gucinski" userId="09844450723a588b" providerId="LiveId" clId="{8ED6DDDD-9909-4CDA-8E30-522642DAFD73}" dt="2019-01-04T01:47:27.666" v="3162" actId="403"/>
          <ac:spMkLst>
            <pc:docMk/>
            <pc:sldMk cId="3981204432" sldId="264"/>
            <ac:spMk id="3" creationId="{8C108741-7AD0-4AB3-A91A-06D6CF6359FE}"/>
          </ac:spMkLst>
        </pc:spChg>
        <pc:spChg chg="add del">
          <ac:chgData name="Mark Gucinski" userId="09844450723a588b" providerId="LiveId" clId="{8ED6DDDD-9909-4CDA-8E30-522642DAFD73}" dt="2019-01-04T01:46:45.804" v="3085" actId="26606"/>
          <ac:spMkLst>
            <pc:docMk/>
            <pc:sldMk cId="3981204432" sldId="264"/>
            <ac:spMk id="14" creationId="{0527166B-13E2-4554-97AE-0E9388E47D13}"/>
          </ac:spMkLst>
        </pc:spChg>
        <pc:spChg chg="add del">
          <ac:chgData name="Mark Gucinski" userId="09844450723a588b" providerId="LiveId" clId="{8ED6DDDD-9909-4CDA-8E30-522642DAFD73}" dt="2019-01-04T01:46:48.825" v="3087" actId="26606"/>
          <ac:spMkLst>
            <pc:docMk/>
            <pc:sldMk cId="3981204432" sldId="264"/>
            <ac:spMk id="19" creationId="{77C1D521-45BA-4AC1-A2C7-C8D9F85FA81B}"/>
          </ac:spMkLst>
        </pc:spChg>
        <pc:spChg chg="add del">
          <ac:chgData name="Mark Gucinski" userId="09844450723a588b" providerId="LiveId" clId="{8ED6DDDD-9909-4CDA-8E30-522642DAFD73}" dt="2019-01-04T01:46:48.825" v="3087" actId="26606"/>
          <ac:spMkLst>
            <pc:docMk/>
            <pc:sldMk cId="3981204432" sldId="264"/>
            <ac:spMk id="20" creationId="{6F191A36-E820-48C5-B16C-958384D2BFA6}"/>
          </ac:spMkLst>
        </pc:spChg>
        <pc:spChg chg="add del">
          <ac:chgData name="Mark Gucinski" userId="09844450723a588b" providerId="LiveId" clId="{8ED6DDDD-9909-4CDA-8E30-522642DAFD73}" dt="2019-01-04T01:46:48.825" v="3087" actId="26606"/>
          <ac:spMkLst>
            <pc:docMk/>
            <pc:sldMk cId="3981204432" sldId="264"/>
            <ac:spMk id="21" creationId="{C05821D6-5125-4277-89F9-B7B3DAF7F0FB}"/>
          </ac:spMkLst>
        </pc:spChg>
        <pc:spChg chg="add del">
          <ac:chgData name="Mark Gucinski" userId="09844450723a588b" providerId="LiveId" clId="{8ED6DDDD-9909-4CDA-8E30-522642DAFD73}" dt="2019-01-04T01:46:48.825" v="3087" actId="26606"/>
          <ac:spMkLst>
            <pc:docMk/>
            <pc:sldMk cId="3981204432" sldId="264"/>
            <ac:spMk id="22" creationId="{31816225-314C-4679-8FC2-3F3C46AB6C9C}"/>
          </ac:spMkLst>
        </pc:spChg>
        <pc:spChg chg="add del">
          <ac:chgData name="Mark Gucinski" userId="09844450723a588b" providerId="LiveId" clId="{8ED6DDDD-9909-4CDA-8E30-522642DAFD73}" dt="2019-01-04T01:46:51.153" v="3089" actId="26606"/>
          <ac:spMkLst>
            <pc:docMk/>
            <pc:sldMk cId="3981204432" sldId="264"/>
            <ac:spMk id="24" creationId="{A0BCE823-95DB-40B2-9342-0641555BD440}"/>
          </ac:spMkLst>
        </pc:spChg>
        <pc:spChg chg="add del">
          <ac:chgData name="Mark Gucinski" userId="09844450723a588b" providerId="LiveId" clId="{8ED6DDDD-9909-4CDA-8E30-522642DAFD73}" dt="2019-01-04T01:46:51.153" v="3089" actId="26606"/>
          <ac:spMkLst>
            <pc:docMk/>
            <pc:sldMk cId="3981204432" sldId="264"/>
            <ac:spMk id="27" creationId="{077DC642-2A03-45A0-8FF0-362AFF61C5A1}"/>
          </ac:spMkLst>
        </pc:spChg>
        <pc:spChg chg="add del">
          <ac:chgData name="Mark Gucinski" userId="09844450723a588b" providerId="LiveId" clId="{8ED6DDDD-9909-4CDA-8E30-522642DAFD73}" dt="2019-01-04T01:46:51.153" v="3089" actId="26606"/>
          <ac:spMkLst>
            <pc:docMk/>
            <pc:sldMk cId="3981204432" sldId="264"/>
            <ac:spMk id="29" creationId="{0F326001-0279-4BAB-9DFE-CC9E035CD0CF}"/>
          </ac:spMkLst>
        </pc:spChg>
        <pc:spChg chg="add del">
          <ac:chgData name="Mark Gucinski" userId="09844450723a588b" providerId="LiveId" clId="{8ED6DDDD-9909-4CDA-8E30-522642DAFD73}" dt="2019-01-04T01:46:51.153" v="3089" actId="26606"/>
          <ac:spMkLst>
            <pc:docMk/>
            <pc:sldMk cId="3981204432" sldId="264"/>
            <ac:spMk id="30" creationId="{E14A9945-BC1D-4D9D-BAB3-BB4517FBC7F9}"/>
          </ac:spMkLst>
        </pc:spChg>
        <pc:spChg chg="add del">
          <ac:chgData name="Mark Gucinski" userId="09844450723a588b" providerId="LiveId" clId="{8ED6DDDD-9909-4CDA-8E30-522642DAFD73}" dt="2019-01-04T01:46:51.153" v="3089" actId="26606"/>
          <ac:spMkLst>
            <pc:docMk/>
            <pc:sldMk cId="3981204432" sldId="264"/>
            <ac:spMk id="31" creationId="{AD4858F1-2521-4A7E-AC27-46FFD647E726}"/>
          </ac:spMkLst>
        </pc:spChg>
        <pc:spChg chg="add del">
          <ac:chgData name="Mark Gucinski" userId="09844450723a588b" providerId="LiveId" clId="{8ED6DDDD-9909-4CDA-8E30-522642DAFD73}" dt="2019-01-04T01:46:56.156" v="3091" actId="26606"/>
          <ac:spMkLst>
            <pc:docMk/>
            <pc:sldMk cId="3981204432" sldId="264"/>
            <ac:spMk id="35" creationId="{CD913264-54ED-4FC1-AD22-DAD435060D3D}"/>
          </ac:spMkLst>
        </pc:spChg>
        <pc:spChg chg="add del">
          <ac:chgData name="Mark Gucinski" userId="09844450723a588b" providerId="LiveId" clId="{8ED6DDDD-9909-4CDA-8E30-522642DAFD73}" dt="2019-01-04T01:47:03.400" v="3093" actId="26606"/>
          <ac:spMkLst>
            <pc:docMk/>
            <pc:sldMk cId="3981204432" sldId="264"/>
            <ac:spMk id="40" creationId="{F0C89247-40D1-474C-856D-FD20A6B5F7F3}"/>
          </ac:spMkLst>
        </pc:spChg>
        <pc:spChg chg="add del">
          <ac:chgData name="Mark Gucinski" userId="09844450723a588b" providerId="LiveId" clId="{8ED6DDDD-9909-4CDA-8E30-522642DAFD73}" dt="2019-01-04T01:47:03.400" v="3093" actId="26606"/>
          <ac:spMkLst>
            <pc:docMk/>
            <pc:sldMk cId="3981204432" sldId="264"/>
            <ac:spMk id="42" creationId="{DFF136EA-E598-4EC6-B216-05D4A80953CF}"/>
          </ac:spMkLst>
        </pc:spChg>
        <pc:spChg chg="add del">
          <ac:chgData name="Mark Gucinski" userId="09844450723a588b" providerId="LiveId" clId="{8ED6DDDD-9909-4CDA-8E30-522642DAFD73}" dt="2019-01-04T01:47:04.495" v="3095" actId="26606"/>
          <ac:spMkLst>
            <pc:docMk/>
            <pc:sldMk cId="3981204432" sldId="264"/>
            <ac:spMk id="44" creationId="{77C1D521-45BA-4AC1-A2C7-C8D9F85FA81B}"/>
          </ac:spMkLst>
        </pc:spChg>
        <pc:spChg chg="add del">
          <ac:chgData name="Mark Gucinski" userId="09844450723a588b" providerId="LiveId" clId="{8ED6DDDD-9909-4CDA-8E30-522642DAFD73}" dt="2019-01-04T01:47:04.495" v="3095" actId="26606"/>
          <ac:spMkLst>
            <pc:docMk/>
            <pc:sldMk cId="3981204432" sldId="264"/>
            <ac:spMk id="46" creationId="{C05821D6-5125-4277-89F9-B7B3DAF7F0FB}"/>
          </ac:spMkLst>
        </pc:spChg>
        <pc:spChg chg="add del">
          <ac:chgData name="Mark Gucinski" userId="09844450723a588b" providerId="LiveId" clId="{8ED6DDDD-9909-4CDA-8E30-522642DAFD73}" dt="2019-01-04T01:47:04.495" v="3095" actId="26606"/>
          <ac:spMkLst>
            <pc:docMk/>
            <pc:sldMk cId="3981204432" sldId="264"/>
            <ac:spMk id="47" creationId="{31816225-314C-4679-8FC2-3F3C46AB6C9C}"/>
          </ac:spMkLst>
        </pc:spChg>
        <pc:spChg chg="add del">
          <ac:chgData name="Mark Gucinski" userId="09844450723a588b" providerId="LiveId" clId="{8ED6DDDD-9909-4CDA-8E30-522642DAFD73}" dt="2019-01-04T01:47:04.495" v="3095" actId="26606"/>
          <ac:spMkLst>
            <pc:docMk/>
            <pc:sldMk cId="3981204432" sldId="264"/>
            <ac:spMk id="49" creationId="{6F191A36-E820-48C5-B16C-958384D2BFA6}"/>
          </ac:spMkLst>
        </pc:spChg>
        <pc:spChg chg="add">
          <ac:chgData name="Mark Gucinski" userId="09844450723a588b" providerId="LiveId" clId="{8ED6DDDD-9909-4CDA-8E30-522642DAFD73}" dt="2019-01-04T01:47:04.506" v="3096" actId="26606"/>
          <ac:spMkLst>
            <pc:docMk/>
            <pc:sldMk cId="3981204432" sldId="264"/>
            <ac:spMk id="53" creationId="{F0C89247-40D1-474C-856D-FD20A6B5F7F3}"/>
          </ac:spMkLst>
        </pc:spChg>
        <pc:spChg chg="add">
          <ac:chgData name="Mark Gucinski" userId="09844450723a588b" providerId="LiveId" clId="{8ED6DDDD-9909-4CDA-8E30-522642DAFD73}" dt="2019-01-04T01:47:04.506" v="3096" actId="26606"/>
          <ac:spMkLst>
            <pc:docMk/>
            <pc:sldMk cId="3981204432" sldId="264"/>
            <ac:spMk id="55" creationId="{DFF136EA-E598-4EC6-B216-05D4A80953CF}"/>
          </ac:spMkLst>
        </pc:spChg>
        <pc:grpChg chg="add del">
          <ac:chgData name="Mark Gucinski" userId="09844450723a588b" providerId="LiveId" clId="{8ED6DDDD-9909-4CDA-8E30-522642DAFD73}" dt="2019-01-04T01:46:45.804" v="3085" actId="26606"/>
          <ac:grpSpMkLst>
            <pc:docMk/>
            <pc:sldMk cId="3981204432" sldId="264"/>
            <ac:grpSpMk id="10" creationId="{9ECA4E1A-2C5E-49E2-823B-BC1F71A8CB62}"/>
          </ac:grpSpMkLst>
        </pc:grpChg>
        <pc:grpChg chg="add del">
          <ac:chgData name="Mark Gucinski" userId="09844450723a588b" providerId="LiveId" clId="{8ED6DDDD-9909-4CDA-8E30-522642DAFD73}" dt="2019-01-04T01:46:51.153" v="3089" actId="26606"/>
          <ac:grpSpMkLst>
            <pc:docMk/>
            <pc:sldMk cId="3981204432" sldId="264"/>
            <ac:grpSpMk id="25" creationId="{27E2C850-94E0-408B-9CE6-BA3A3573165E}"/>
          </ac:grpSpMkLst>
        </pc:grpChg>
        <pc:grpChg chg="add del">
          <ac:chgData name="Mark Gucinski" userId="09844450723a588b" providerId="LiveId" clId="{8ED6DDDD-9909-4CDA-8E30-522642DAFD73}" dt="2019-01-04T01:46:56.156" v="3091" actId="26606"/>
          <ac:grpSpMkLst>
            <pc:docMk/>
            <pc:sldMk cId="3981204432" sldId="264"/>
            <ac:grpSpMk id="33" creationId="{A00FF9E7-8E46-4DC0-93DA-60BE0E460B25}"/>
          </ac:grpSpMkLst>
        </pc:grpChg>
        <pc:grpChg chg="add del">
          <ac:chgData name="Mark Gucinski" userId="09844450723a588b" providerId="LiveId" clId="{8ED6DDDD-9909-4CDA-8E30-522642DAFD73}" dt="2019-01-04T01:47:03.400" v="3093" actId="26606"/>
          <ac:grpSpMkLst>
            <pc:docMk/>
            <pc:sldMk cId="3981204432" sldId="264"/>
            <ac:grpSpMk id="38" creationId="{CF41D49A-8E98-4220-85F7-2E25A367961B}"/>
          </ac:grpSpMkLst>
        </pc:grpChg>
        <pc:grpChg chg="add">
          <ac:chgData name="Mark Gucinski" userId="09844450723a588b" providerId="LiveId" clId="{8ED6DDDD-9909-4CDA-8E30-522642DAFD73}" dt="2019-01-04T01:47:04.506" v="3096" actId="26606"/>
          <ac:grpSpMkLst>
            <pc:docMk/>
            <pc:sldMk cId="3981204432" sldId="264"/>
            <ac:grpSpMk id="51" creationId="{CF41D49A-8E98-4220-85F7-2E25A367961B}"/>
          </ac:grpSpMkLst>
        </pc:grpChg>
        <pc:picChg chg="add mod ord">
          <ac:chgData name="Mark Gucinski" userId="09844450723a588b" providerId="LiveId" clId="{8ED6DDDD-9909-4CDA-8E30-522642DAFD73}" dt="2019-01-04T01:47:54.805" v="3532" actId="962"/>
          <ac:picMkLst>
            <pc:docMk/>
            <pc:sldMk cId="3981204432" sldId="264"/>
            <ac:picMk id="4" creationId="{AC52E6B2-F744-4ED8-B9FE-089E475C8256}"/>
          </ac:picMkLst>
        </pc:picChg>
        <pc:picChg chg="add mod ord">
          <ac:chgData name="Mark Gucinski" userId="09844450723a588b" providerId="LiveId" clId="{8ED6DDDD-9909-4CDA-8E30-522642DAFD73}" dt="2019-01-04T01:47:40.681" v="3358" actId="962"/>
          <ac:picMkLst>
            <pc:docMk/>
            <pc:sldMk cId="3981204432" sldId="264"/>
            <ac:picMk id="5" creationId="{C86C7129-62DC-4080-AE82-4DACC8591BFD}"/>
          </ac:picMkLst>
        </pc:picChg>
        <pc:picChg chg="add del">
          <ac:chgData name="Mark Gucinski" userId="09844450723a588b" providerId="LiveId" clId="{8ED6DDDD-9909-4CDA-8E30-522642DAFD73}" dt="2019-01-04T01:46:48.825" v="3087" actId="26606"/>
          <ac:picMkLst>
            <pc:docMk/>
            <pc:sldMk cId="3981204432" sldId="264"/>
            <ac:picMk id="12" creationId="{D94A1C9F-4FBD-4D46-943D-1B39469A8EE8}"/>
          </ac:picMkLst>
        </pc:picChg>
        <pc:picChg chg="add del">
          <ac:chgData name="Mark Gucinski" userId="09844450723a588b" providerId="LiveId" clId="{8ED6DDDD-9909-4CDA-8E30-522642DAFD73}" dt="2019-01-04T01:46:45.804" v="3085" actId="26606"/>
          <ac:picMkLst>
            <pc:docMk/>
            <pc:sldMk cId="3981204432" sldId="264"/>
            <ac:picMk id="16" creationId="{13FDCEE2-9D46-4781-96E1-BAA9EED730AE}"/>
          </ac:picMkLst>
        </pc:picChg>
        <pc:picChg chg="add del">
          <ac:chgData name="Mark Gucinski" userId="09844450723a588b" providerId="LiveId" clId="{8ED6DDDD-9909-4CDA-8E30-522642DAFD73}" dt="2019-01-04T01:46:48.825" v="3087" actId="26606"/>
          <ac:picMkLst>
            <pc:docMk/>
            <pc:sldMk cId="3981204432" sldId="264"/>
            <ac:picMk id="18" creationId="{8A36C73E-1917-409B-8B05-7093151D7342}"/>
          </ac:picMkLst>
        </pc:picChg>
        <pc:picChg chg="add del">
          <ac:chgData name="Mark Gucinski" userId="09844450723a588b" providerId="LiveId" clId="{8ED6DDDD-9909-4CDA-8E30-522642DAFD73}" dt="2019-01-04T01:46:51.153" v="3089" actId="26606"/>
          <ac:picMkLst>
            <pc:docMk/>
            <pc:sldMk cId="3981204432" sldId="264"/>
            <ac:picMk id="28" creationId="{9EBB120D-0399-4F09-B9F1-D6551E8912B6}"/>
          </ac:picMkLst>
        </pc:picChg>
        <pc:picChg chg="add del">
          <ac:chgData name="Mark Gucinski" userId="09844450723a588b" providerId="LiveId" clId="{8ED6DDDD-9909-4CDA-8E30-522642DAFD73}" dt="2019-01-04T01:46:56.156" v="3091" actId="26606"/>
          <ac:picMkLst>
            <pc:docMk/>
            <pc:sldMk cId="3981204432" sldId="264"/>
            <ac:picMk id="36" creationId="{8E6B0E65-BA50-47AD-B2B4-9FEB58F4B7E2}"/>
          </ac:picMkLst>
        </pc:picChg>
        <pc:picChg chg="add del">
          <ac:chgData name="Mark Gucinski" userId="09844450723a588b" providerId="LiveId" clId="{8ED6DDDD-9909-4CDA-8E30-522642DAFD73}" dt="2019-01-04T01:47:03.400" v="3093" actId="26606"/>
          <ac:picMkLst>
            <pc:docMk/>
            <pc:sldMk cId="3981204432" sldId="264"/>
            <ac:picMk id="41" creationId="{E656A138-F253-4E74-B3E6-54BA05E2CFB8}"/>
          </ac:picMkLst>
        </pc:picChg>
        <pc:picChg chg="add del">
          <ac:chgData name="Mark Gucinski" userId="09844450723a588b" providerId="LiveId" clId="{8ED6DDDD-9909-4CDA-8E30-522642DAFD73}" dt="2019-01-04T01:47:04.495" v="3095" actId="26606"/>
          <ac:picMkLst>
            <pc:docMk/>
            <pc:sldMk cId="3981204432" sldId="264"/>
            <ac:picMk id="45" creationId="{D94A1C9F-4FBD-4D46-943D-1B39469A8EE8}"/>
          </ac:picMkLst>
        </pc:picChg>
        <pc:picChg chg="add del">
          <ac:chgData name="Mark Gucinski" userId="09844450723a588b" providerId="LiveId" clId="{8ED6DDDD-9909-4CDA-8E30-522642DAFD73}" dt="2019-01-04T01:47:04.495" v="3095" actId="26606"/>
          <ac:picMkLst>
            <pc:docMk/>
            <pc:sldMk cId="3981204432" sldId="264"/>
            <ac:picMk id="48" creationId="{8A36C73E-1917-409B-8B05-7093151D7342}"/>
          </ac:picMkLst>
        </pc:picChg>
        <pc:picChg chg="add">
          <ac:chgData name="Mark Gucinski" userId="09844450723a588b" providerId="LiveId" clId="{8ED6DDDD-9909-4CDA-8E30-522642DAFD73}" dt="2019-01-04T01:47:04.506" v="3096" actId="26606"/>
          <ac:picMkLst>
            <pc:docMk/>
            <pc:sldMk cId="3981204432" sldId="264"/>
            <ac:picMk id="54" creationId="{E656A138-F253-4E74-B3E6-54BA05E2CFB8}"/>
          </ac:picMkLst>
        </pc:picChg>
      </pc:sldChg>
      <pc:sldChg chg="addSp modSp add mod setBg">
        <pc:chgData name="Mark Gucinski" userId="09844450723a588b" providerId="LiveId" clId="{8ED6DDDD-9909-4CDA-8E30-522642DAFD73}" dt="2019-01-04T01:49:30.261" v="3760" actId="962"/>
        <pc:sldMkLst>
          <pc:docMk/>
          <pc:sldMk cId="3744902490" sldId="265"/>
        </pc:sldMkLst>
        <pc:spChg chg="mod">
          <ac:chgData name="Mark Gucinski" userId="09844450723a588b" providerId="LiveId" clId="{8ED6DDDD-9909-4CDA-8E30-522642DAFD73}" dt="2019-01-04T01:48:36.822" v="3564" actId="26606"/>
          <ac:spMkLst>
            <pc:docMk/>
            <pc:sldMk cId="3744902490" sldId="265"/>
            <ac:spMk id="2" creationId="{B045BF66-53E0-4148-B622-43AB8CFFF544}"/>
          </ac:spMkLst>
        </pc:spChg>
        <pc:spChg chg="mod">
          <ac:chgData name="Mark Gucinski" userId="09844450723a588b" providerId="LiveId" clId="{8ED6DDDD-9909-4CDA-8E30-522642DAFD73}" dt="2019-01-04T01:49:06.338" v="3640" actId="20577"/>
          <ac:spMkLst>
            <pc:docMk/>
            <pc:sldMk cId="3744902490" sldId="265"/>
            <ac:spMk id="3" creationId="{D2F94C67-2792-4A22-B5C6-F654B647DE72}"/>
          </ac:spMkLst>
        </pc:spChg>
        <pc:spChg chg="add">
          <ac:chgData name="Mark Gucinski" userId="09844450723a588b" providerId="LiveId" clId="{8ED6DDDD-9909-4CDA-8E30-522642DAFD73}" dt="2019-01-04T01:48:36.822" v="3564" actId="26606"/>
          <ac:spMkLst>
            <pc:docMk/>
            <pc:sldMk cId="3744902490" sldId="265"/>
            <ac:spMk id="14" creationId="{85968896-42A9-4229-A602-D9874B8AB576}"/>
          </ac:spMkLst>
        </pc:spChg>
        <pc:spChg chg="add">
          <ac:chgData name="Mark Gucinski" userId="09844450723a588b" providerId="LiveId" clId="{8ED6DDDD-9909-4CDA-8E30-522642DAFD73}" dt="2019-01-04T01:48:36.822" v="3564" actId="26606"/>
          <ac:spMkLst>
            <pc:docMk/>
            <pc:sldMk cId="3744902490" sldId="265"/>
            <ac:spMk id="16" creationId="{8F4995E6-BA9A-457F-BC4E-5425E1B2A2F6}"/>
          </ac:spMkLst>
        </pc:spChg>
        <pc:grpChg chg="add">
          <ac:chgData name="Mark Gucinski" userId="09844450723a588b" providerId="LiveId" clId="{8ED6DDDD-9909-4CDA-8E30-522642DAFD73}" dt="2019-01-04T01:48:36.822" v="3564" actId="26606"/>
          <ac:grpSpMkLst>
            <pc:docMk/>
            <pc:sldMk cId="3744902490" sldId="265"/>
            <ac:grpSpMk id="10" creationId="{92F4B25E-E421-4D1A-B48D-AEDDB332C0A9}"/>
          </ac:grpSpMkLst>
        </pc:grpChg>
        <pc:picChg chg="add mod">
          <ac:chgData name="Mark Gucinski" userId="09844450723a588b" providerId="LiveId" clId="{8ED6DDDD-9909-4CDA-8E30-522642DAFD73}" dt="2019-01-04T01:49:23.898" v="3710" actId="962"/>
          <ac:picMkLst>
            <pc:docMk/>
            <pc:sldMk cId="3744902490" sldId="265"/>
            <ac:picMk id="4" creationId="{A4E2567E-887F-4A8B-98AA-CC22F7F70A29}"/>
          </ac:picMkLst>
        </pc:picChg>
        <pc:picChg chg="add mod">
          <ac:chgData name="Mark Gucinski" userId="09844450723a588b" providerId="LiveId" clId="{8ED6DDDD-9909-4CDA-8E30-522642DAFD73}" dt="2019-01-04T01:49:30.261" v="3760" actId="962"/>
          <ac:picMkLst>
            <pc:docMk/>
            <pc:sldMk cId="3744902490" sldId="265"/>
            <ac:picMk id="5" creationId="{C63DFC16-38E0-4C6F-A103-7C3938B3A21A}"/>
          </ac:picMkLst>
        </pc:picChg>
        <pc:picChg chg="add">
          <ac:chgData name="Mark Gucinski" userId="09844450723a588b" providerId="LiveId" clId="{8ED6DDDD-9909-4CDA-8E30-522642DAFD73}" dt="2019-01-04T01:48:36.822" v="3564" actId="26606"/>
          <ac:picMkLst>
            <pc:docMk/>
            <pc:sldMk cId="3744902490" sldId="265"/>
            <ac:picMk id="18" creationId="{C731E9AB-1EEF-493E-A060-E9B54C1BA323}"/>
          </ac:picMkLst>
        </pc:picChg>
      </pc:sldChg>
      <pc:sldChg chg="addSp delSp modSp add mod setBg">
        <pc:chgData name="Mark Gucinski" userId="09844450723a588b" providerId="LiveId" clId="{8ED6DDDD-9909-4CDA-8E30-522642DAFD73}" dt="2019-01-04T01:50:54.556" v="4070" actId="20577"/>
        <pc:sldMkLst>
          <pc:docMk/>
          <pc:sldMk cId="2100604065" sldId="266"/>
        </pc:sldMkLst>
        <pc:spChg chg="mod">
          <ac:chgData name="Mark Gucinski" userId="09844450723a588b" providerId="LiveId" clId="{8ED6DDDD-9909-4CDA-8E30-522642DAFD73}" dt="2019-01-04T01:49:45.187" v="3921" actId="26606"/>
          <ac:spMkLst>
            <pc:docMk/>
            <pc:sldMk cId="2100604065" sldId="266"/>
            <ac:spMk id="2" creationId="{1D516C3F-83F8-4700-BBA0-CF26198CA2A3}"/>
          </ac:spMkLst>
        </pc:spChg>
        <pc:spChg chg="del">
          <ac:chgData name="Mark Gucinski" userId="09844450723a588b" providerId="LiveId" clId="{8ED6DDDD-9909-4CDA-8E30-522642DAFD73}" dt="2019-01-04T01:49:17.947" v="3659"/>
          <ac:spMkLst>
            <pc:docMk/>
            <pc:sldMk cId="2100604065" sldId="266"/>
            <ac:spMk id="3" creationId="{205FCD54-0E5D-407F-A8A0-999137B28E5C}"/>
          </ac:spMkLst>
        </pc:spChg>
        <pc:spChg chg="add mod">
          <ac:chgData name="Mark Gucinski" userId="09844450723a588b" providerId="LiveId" clId="{8ED6DDDD-9909-4CDA-8E30-522642DAFD73}" dt="2019-01-04T01:50:54.556" v="4070" actId="20577"/>
          <ac:spMkLst>
            <pc:docMk/>
            <pc:sldMk cId="2100604065" sldId="266"/>
            <ac:spMk id="9" creationId="{70E3DA96-FDAF-4C81-BF6D-91023466870F}"/>
          </ac:spMkLst>
        </pc:spChg>
        <pc:spChg chg="add">
          <ac:chgData name="Mark Gucinski" userId="09844450723a588b" providerId="LiveId" clId="{8ED6DDDD-9909-4CDA-8E30-522642DAFD73}" dt="2019-01-04T01:49:45.187" v="3921" actId="26606"/>
          <ac:spMkLst>
            <pc:docMk/>
            <pc:sldMk cId="2100604065" sldId="266"/>
            <ac:spMk id="12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1:49:45.187" v="3921" actId="26606"/>
          <ac:spMkLst>
            <pc:docMk/>
            <pc:sldMk cId="2100604065" sldId="266"/>
            <ac:spMk id="16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1:49:45.187" v="3921" actId="26606"/>
          <ac:spMkLst>
            <pc:docMk/>
            <pc:sldMk cId="2100604065" sldId="266"/>
            <ac:spMk id="18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1:49:45.187" v="3921" actId="26606"/>
          <ac:spMkLst>
            <pc:docMk/>
            <pc:sldMk cId="2100604065" sldId="266"/>
            <ac:spMk id="22" creationId="{09D6A950-3339-40EB-8972-64F44542D3FF}"/>
          </ac:spMkLst>
        </pc:spChg>
        <pc:picChg chg="add del mod">
          <ac:chgData name="Mark Gucinski" userId="09844450723a588b" providerId="LiveId" clId="{8ED6DDDD-9909-4CDA-8E30-522642DAFD73}" dt="2019-01-04T01:49:45.187" v="3921" actId="26606"/>
          <ac:picMkLst>
            <pc:docMk/>
            <pc:sldMk cId="2100604065" sldId="266"/>
            <ac:picMk id="4" creationId="{193EDA67-A0C4-435B-BA2E-3C2B30B73F0D}"/>
          </ac:picMkLst>
        </pc:picChg>
        <pc:picChg chg="add">
          <ac:chgData name="Mark Gucinski" userId="09844450723a588b" providerId="LiveId" clId="{8ED6DDDD-9909-4CDA-8E30-522642DAFD73}" dt="2019-01-04T01:49:45.187" v="3921" actId="26606"/>
          <ac:picMkLst>
            <pc:docMk/>
            <pc:sldMk cId="2100604065" sldId="266"/>
            <ac:picMk id="7" creationId="{193EDA67-A0C4-435B-BA2E-3C2B30B73F0D}"/>
          </ac:picMkLst>
        </pc:picChg>
        <pc:picChg chg="add">
          <ac:chgData name="Mark Gucinski" userId="09844450723a588b" providerId="LiveId" clId="{8ED6DDDD-9909-4CDA-8E30-522642DAFD73}" dt="2019-01-04T01:49:45.187" v="3921" actId="26606"/>
          <ac:picMkLst>
            <pc:docMk/>
            <pc:sldMk cId="2100604065" sldId="266"/>
            <ac:picMk id="14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1:49:45.187" v="3921" actId="26606"/>
          <ac:picMkLst>
            <pc:docMk/>
            <pc:sldMk cId="2100604065" sldId="266"/>
            <ac:picMk id="20" creationId="{FFF756FE-278B-4106-BB2E-DB87CF02DFB5}"/>
          </ac:picMkLst>
        </pc:picChg>
      </pc:sldChg>
      <pc:sldChg chg="addSp delSp modSp add mod ord setBg">
        <pc:chgData name="Mark Gucinski" userId="09844450723a588b" providerId="LiveId" clId="{8ED6DDDD-9909-4CDA-8E30-522642DAFD73}" dt="2019-01-04T02:06:27.080" v="4636" actId="962"/>
        <pc:sldMkLst>
          <pc:docMk/>
          <pc:sldMk cId="2981168503" sldId="267"/>
        </pc:sldMkLst>
        <pc:spChg chg="mod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2" creationId="{20F13221-8445-48C6-BB56-A46DA8852772}"/>
          </ac:spMkLst>
        </pc:spChg>
        <pc:spChg chg="mod">
          <ac:chgData name="Mark Gucinski" userId="09844450723a588b" providerId="LiveId" clId="{8ED6DDDD-9909-4CDA-8E30-522642DAFD73}" dt="2019-01-04T02:05:47.464" v="4496" actId="20577"/>
          <ac:spMkLst>
            <pc:docMk/>
            <pc:sldMk cId="2981168503" sldId="267"/>
            <ac:spMk id="3" creationId="{9DFF4F95-EAC1-4A3C-8215-40B7977DC2BC}"/>
          </ac:spMkLst>
        </pc:spChg>
        <pc:spChg chg="add del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9" creationId="{1395ACAC-577D-4FAD-955D-280C3D104ADF}"/>
          </ac:spMkLst>
        </pc:spChg>
        <pc:spChg chg="add del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13" creationId="{0AB11C2E-6CA2-4822-BF14-C1C9A6BC6CAA}"/>
          </ac:spMkLst>
        </pc:spChg>
        <pc:spChg chg="add del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15" creationId="{38B3A2B2-7BBB-4E52-8C30-BE2A6F346B37}"/>
          </ac:spMkLst>
        </pc:spChg>
        <pc:spChg chg="add del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19" creationId="{09D6A950-3339-40EB-8972-64F44542D3FF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30" creationId="{1790DECF-3ED6-48C6-B206-5898E1CE6EE5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32" creationId="{9B912EAD-4C43-4B8E-8740-8CC8EBE41DD5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34" creationId="{33785D46-2D62-4C5C-B0C7-F38D35B1522E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38" creationId="{A8871D1D-9E95-4D74-B84B-C14152FBDD9B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40" creationId="{8CDF6538-534F-4191-AA39-A8AB0FD78A8F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42" creationId="{5F5AA753-DA74-4CE0-A032-89F0C62D659A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44" creationId="{C051A673-619B-4C73-8019-9D71E6702BB4}"/>
          </ac:spMkLst>
        </pc:spChg>
        <pc:spChg chg="add del">
          <ac:chgData name="Mark Gucinski" userId="09844450723a588b" providerId="LiveId" clId="{8ED6DDDD-9909-4CDA-8E30-522642DAFD73}" dt="2019-01-04T02:05:14.217" v="4442" actId="26606"/>
          <ac:spMkLst>
            <pc:docMk/>
            <pc:sldMk cId="2981168503" sldId="267"/>
            <ac:spMk id="46" creationId="{1C15BB83-2FF7-42D0-84D4-DCD3319EF2B6}"/>
          </ac:spMkLst>
        </pc:spChg>
        <pc:spChg chg="add del">
          <ac:chgData name="Mark Gucinski" userId="09844450723a588b" providerId="LiveId" clId="{8ED6DDDD-9909-4CDA-8E30-522642DAFD73}" dt="2019-01-04T02:05:18.538" v="4444" actId="26606"/>
          <ac:spMkLst>
            <pc:docMk/>
            <pc:sldMk cId="2981168503" sldId="267"/>
            <ac:spMk id="51" creationId="{30B37797-E787-4218-BFEE-AB92AC8494B7}"/>
          </ac:spMkLst>
        </pc:spChg>
        <pc:spChg chg="add del">
          <ac:chgData name="Mark Gucinski" userId="09844450723a588b" providerId="LiveId" clId="{8ED6DDDD-9909-4CDA-8E30-522642DAFD73}" dt="2019-01-04T02:05:18.538" v="4444" actId="26606"/>
          <ac:spMkLst>
            <pc:docMk/>
            <pc:sldMk cId="2981168503" sldId="267"/>
            <ac:spMk id="52" creationId="{E160E4A2-783B-4915-910B-C7FB072A0F6F}"/>
          </ac:spMkLst>
        </pc:spChg>
        <pc:spChg chg="add del">
          <ac:chgData name="Mark Gucinski" userId="09844450723a588b" providerId="LiveId" clId="{8ED6DDDD-9909-4CDA-8E30-522642DAFD73}" dt="2019-01-04T02:05:18.538" v="4444" actId="26606"/>
          <ac:spMkLst>
            <pc:docMk/>
            <pc:sldMk cId="2981168503" sldId="267"/>
            <ac:spMk id="55" creationId="{AAF818E2-D7AC-4382-BCAB-59639C80839E}"/>
          </ac:spMkLst>
        </pc:spChg>
        <pc:spChg chg="add del">
          <ac:chgData name="Mark Gucinski" userId="09844450723a588b" providerId="LiveId" clId="{8ED6DDDD-9909-4CDA-8E30-522642DAFD73}" dt="2019-01-04T02:05:18.538" v="4444" actId="26606"/>
          <ac:spMkLst>
            <pc:docMk/>
            <pc:sldMk cId="2981168503" sldId="267"/>
            <ac:spMk id="56" creationId="{4EA897DE-1A9E-482D-836E-CD57EB4D51EF}"/>
          </ac:spMkLst>
        </pc:spChg>
        <pc:spChg chg="add del">
          <ac:chgData name="Mark Gucinski" userId="09844450723a588b" providerId="LiveId" clId="{8ED6DDDD-9909-4CDA-8E30-522642DAFD73}" dt="2019-01-04T02:05:18.538" v="4444" actId="26606"/>
          <ac:spMkLst>
            <pc:docMk/>
            <pc:sldMk cId="2981168503" sldId="267"/>
            <ac:spMk id="57" creationId="{6F49E001-40A9-425E-9AAA-8CF293BC9947}"/>
          </ac:spMkLst>
        </pc:spChg>
        <pc:spChg chg="add del">
          <ac:chgData name="Mark Gucinski" userId="09844450723a588b" providerId="LiveId" clId="{8ED6DDDD-9909-4CDA-8E30-522642DAFD73}" dt="2019-01-04T02:05:18.538" v="4444" actId="26606"/>
          <ac:spMkLst>
            <pc:docMk/>
            <pc:sldMk cId="2981168503" sldId="267"/>
            <ac:spMk id="58" creationId="{ACDC1E25-EABF-4DA0-8940-D9642D83CEDC}"/>
          </ac:spMkLst>
        </pc:spChg>
        <pc:spChg chg="add del">
          <ac:chgData name="Mark Gucinski" userId="09844450723a588b" providerId="LiveId" clId="{8ED6DDDD-9909-4CDA-8E30-522642DAFD73}" dt="2019-01-04T02:05:20.585" v="4446" actId="26606"/>
          <ac:spMkLst>
            <pc:docMk/>
            <pc:sldMk cId="2981168503" sldId="267"/>
            <ac:spMk id="62" creationId="{CD913264-54ED-4FC1-AD22-DAD435060D3D}"/>
          </ac:spMkLst>
        </pc:spChg>
        <pc:spChg chg="add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67" creationId="{077DC642-2A03-45A0-8FF0-362AFF61C5A1}"/>
          </ac:spMkLst>
        </pc:spChg>
        <pc:spChg chg="add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69" creationId="{0F326001-0279-4BAB-9DFE-CC9E035CD0CF}"/>
          </ac:spMkLst>
        </pc:spChg>
        <pc:spChg chg="add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70" creationId="{E14A9945-BC1D-4D9D-BAB3-BB4517FBC7F9}"/>
          </ac:spMkLst>
        </pc:spChg>
        <pc:spChg chg="add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71" creationId="{AD4858F1-2521-4A7E-AC27-46FFD647E726}"/>
          </ac:spMkLst>
        </pc:spChg>
        <pc:spChg chg="add">
          <ac:chgData name="Mark Gucinski" userId="09844450723a588b" providerId="LiveId" clId="{8ED6DDDD-9909-4CDA-8E30-522642DAFD73}" dt="2019-01-04T02:05:20.602" v="4447" actId="26606"/>
          <ac:spMkLst>
            <pc:docMk/>
            <pc:sldMk cId="2981168503" sldId="267"/>
            <ac:spMk id="72" creationId="{A0BCE823-95DB-40B2-9342-0641555BD440}"/>
          </ac:spMkLst>
        </pc:spChg>
        <pc:grpChg chg="add del">
          <ac:chgData name="Mark Gucinski" userId="09844450723a588b" providerId="LiveId" clId="{8ED6DDDD-9909-4CDA-8E30-522642DAFD73}" dt="2019-01-04T02:05:18.538" v="4444" actId="26606"/>
          <ac:grpSpMkLst>
            <pc:docMk/>
            <pc:sldMk cId="2981168503" sldId="267"/>
            <ac:grpSpMk id="53" creationId="{A141B87F-A65D-4AF5-9F13-0AA9D7093A4A}"/>
          </ac:grpSpMkLst>
        </pc:grpChg>
        <pc:grpChg chg="add del">
          <ac:chgData name="Mark Gucinski" userId="09844450723a588b" providerId="LiveId" clId="{8ED6DDDD-9909-4CDA-8E30-522642DAFD73}" dt="2019-01-04T02:05:20.585" v="4446" actId="26606"/>
          <ac:grpSpMkLst>
            <pc:docMk/>
            <pc:sldMk cId="2981168503" sldId="267"/>
            <ac:grpSpMk id="60" creationId="{A00FF9E7-8E46-4DC0-93DA-60BE0E460B25}"/>
          </ac:grpSpMkLst>
        </pc:grpChg>
        <pc:grpChg chg="add">
          <ac:chgData name="Mark Gucinski" userId="09844450723a588b" providerId="LiveId" clId="{8ED6DDDD-9909-4CDA-8E30-522642DAFD73}" dt="2019-01-04T02:05:20.602" v="4447" actId="26606"/>
          <ac:grpSpMkLst>
            <pc:docMk/>
            <pc:sldMk cId="2981168503" sldId="267"/>
            <ac:grpSpMk id="65" creationId="{27E2C850-94E0-408B-9CE6-BA3A3573165E}"/>
          </ac:grpSpMkLst>
        </pc:grpChg>
        <pc:picChg chg="add mod ord">
          <ac:chgData name="Mark Gucinski" userId="09844450723a588b" providerId="LiveId" clId="{8ED6DDDD-9909-4CDA-8E30-522642DAFD73}" dt="2019-01-04T02:05:20.602" v="4447" actId="26606"/>
          <ac:picMkLst>
            <pc:docMk/>
            <pc:sldMk cId="2981168503" sldId="267"/>
            <ac:picMk id="4" creationId="{37480A88-9965-4DBC-B176-2C14C1B9DD14}"/>
          </ac:picMkLst>
        </pc:picChg>
        <pc:picChg chg="add mod">
          <ac:chgData name="Mark Gucinski" userId="09844450723a588b" providerId="LiveId" clId="{8ED6DDDD-9909-4CDA-8E30-522642DAFD73}" dt="2019-01-04T02:06:27.080" v="4636" actId="962"/>
          <ac:picMkLst>
            <pc:docMk/>
            <pc:sldMk cId="2981168503" sldId="267"/>
            <ac:picMk id="5" creationId="{8699CD99-B349-47C0-9CF2-67DBAFD52BB9}"/>
          </ac:picMkLst>
        </pc:picChg>
        <pc:picChg chg="add del">
          <ac:chgData name="Mark Gucinski" userId="09844450723a588b" providerId="LiveId" clId="{8ED6DDDD-9909-4CDA-8E30-522642DAFD73}" dt="2019-01-04T02:05:20.602" v="4447" actId="26606"/>
          <ac:picMkLst>
            <pc:docMk/>
            <pc:sldMk cId="2981168503" sldId="267"/>
            <ac:picMk id="11" creationId="{E228037F-2EF2-4A1A-8D1D-D08F2C98AD63}"/>
          </ac:picMkLst>
        </pc:picChg>
        <pc:picChg chg="add del">
          <ac:chgData name="Mark Gucinski" userId="09844450723a588b" providerId="LiveId" clId="{8ED6DDDD-9909-4CDA-8E30-522642DAFD73}" dt="2019-01-04T02:05:20.602" v="4447" actId="26606"/>
          <ac:picMkLst>
            <pc:docMk/>
            <pc:sldMk cId="2981168503" sldId="267"/>
            <ac:picMk id="17" creationId="{FFF756FE-278B-4106-BB2E-DB87CF02DFB5}"/>
          </ac:picMkLst>
        </pc:picChg>
        <pc:picChg chg="add del">
          <ac:chgData name="Mark Gucinski" userId="09844450723a588b" providerId="LiveId" clId="{8ED6DDDD-9909-4CDA-8E30-522642DAFD73}" dt="2019-01-04T02:05:14.217" v="4442" actId="26606"/>
          <ac:picMkLst>
            <pc:docMk/>
            <pc:sldMk cId="2981168503" sldId="267"/>
            <ac:picMk id="24" creationId="{CC0BEA51-7146-4F64-94FB-1A86C01948FB}"/>
          </ac:picMkLst>
        </pc:picChg>
        <pc:picChg chg="add del">
          <ac:chgData name="Mark Gucinski" userId="09844450723a588b" providerId="LiveId" clId="{8ED6DDDD-9909-4CDA-8E30-522642DAFD73}" dt="2019-01-04T02:05:14.217" v="4442" actId="26606"/>
          <ac:picMkLst>
            <pc:docMk/>
            <pc:sldMk cId="2981168503" sldId="267"/>
            <ac:picMk id="26" creationId="{A9AFB6BB-0286-4B08-85A7-BF38880AC2C9}"/>
          </ac:picMkLst>
        </pc:picChg>
        <pc:picChg chg="add del">
          <ac:chgData name="Mark Gucinski" userId="09844450723a588b" providerId="LiveId" clId="{8ED6DDDD-9909-4CDA-8E30-522642DAFD73}" dt="2019-01-04T02:05:14.217" v="4442" actId="26606"/>
          <ac:picMkLst>
            <pc:docMk/>
            <pc:sldMk cId="2981168503" sldId="267"/>
            <ac:picMk id="28" creationId="{1F7813CA-4F2A-4F42-95A4-FE705D21F28E}"/>
          </ac:picMkLst>
        </pc:picChg>
        <pc:picChg chg="add del">
          <ac:chgData name="Mark Gucinski" userId="09844450723a588b" providerId="LiveId" clId="{8ED6DDDD-9909-4CDA-8E30-522642DAFD73}" dt="2019-01-04T02:05:14.217" v="4442" actId="26606"/>
          <ac:picMkLst>
            <pc:docMk/>
            <pc:sldMk cId="2981168503" sldId="267"/>
            <ac:picMk id="36" creationId="{F6FB4856-432B-4BE2-BDD6-286979D50725}"/>
          </ac:picMkLst>
        </pc:picChg>
        <pc:picChg chg="add del">
          <ac:chgData name="Mark Gucinski" userId="09844450723a588b" providerId="LiveId" clId="{8ED6DDDD-9909-4CDA-8E30-522642DAFD73}" dt="2019-01-04T02:05:18.538" v="4444" actId="26606"/>
          <ac:picMkLst>
            <pc:docMk/>
            <pc:sldMk cId="2981168503" sldId="267"/>
            <ac:picMk id="48" creationId="{788AA1B3-B550-4293-AFAE-9F844E51847E}"/>
          </ac:picMkLst>
        </pc:picChg>
        <pc:picChg chg="add del">
          <ac:chgData name="Mark Gucinski" userId="09844450723a588b" providerId="LiveId" clId="{8ED6DDDD-9909-4CDA-8E30-522642DAFD73}" dt="2019-01-04T02:05:18.538" v="4444" actId="26606"/>
          <ac:picMkLst>
            <pc:docMk/>
            <pc:sldMk cId="2981168503" sldId="267"/>
            <ac:picMk id="49" creationId="{17903134-698B-4505-856F-036DC0DFA1F8}"/>
          </ac:picMkLst>
        </pc:picChg>
        <pc:picChg chg="add del">
          <ac:chgData name="Mark Gucinski" userId="09844450723a588b" providerId="LiveId" clId="{8ED6DDDD-9909-4CDA-8E30-522642DAFD73}" dt="2019-01-04T02:05:18.538" v="4444" actId="26606"/>
          <ac:picMkLst>
            <pc:docMk/>
            <pc:sldMk cId="2981168503" sldId="267"/>
            <ac:picMk id="50" creationId="{CE98AD1B-71AC-4F29-AB28-0A392707710B}"/>
          </ac:picMkLst>
        </pc:picChg>
        <pc:picChg chg="add del">
          <ac:chgData name="Mark Gucinski" userId="09844450723a588b" providerId="LiveId" clId="{8ED6DDDD-9909-4CDA-8E30-522642DAFD73}" dt="2019-01-04T02:05:20.585" v="4446" actId="26606"/>
          <ac:picMkLst>
            <pc:docMk/>
            <pc:sldMk cId="2981168503" sldId="267"/>
            <ac:picMk id="63" creationId="{8E6B0E65-BA50-47AD-B2B4-9FEB58F4B7E2}"/>
          </ac:picMkLst>
        </pc:picChg>
        <pc:picChg chg="add">
          <ac:chgData name="Mark Gucinski" userId="09844450723a588b" providerId="LiveId" clId="{8ED6DDDD-9909-4CDA-8E30-522642DAFD73}" dt="2019-01-04T02:05:20.602" v="4447" actId="26606"/>
          <ac:picMkLst>
            <pc:docMk/>
            <pc:sldMk cId="2981168503" sldId="267"/>
            <ac:picMk id="68" creationId="{9EBB120D-0399-4F09-B9F1-D6551E8912B6}"/>
          </ac:picMkLst>
        </pc:picChg>
      </pc:sldChg>
      <pc:sldChg chg="addSp delSp modSp add mod setBg">
        <pc:chgData name="Mark Gucinski" userId="09844450723a588b" providerId="LiveId" clId="{8ED6DDDD-9909-4CDA-8E30-522642DAFD73}" dt="2019-01-04T02:04:19.743" v="4428" actId="26606"/>
        <pc:sldMkLst>
          <pc:docMk/>
          <pc:sldMk cId="2080492298" sldId="268"/>
        </pc:sldMkLst>
        <pc:spChg chg="mod">
          <ac:chgData name="Mark Gucinski" userId="09844450723a588b" providerId="LiveId" clId="{8ED6DDDD-9909-4CDA-8E30-522642DAFD73}" dt="2019-01-04T02:04:19.743" v="4428" actId="26606"/>
          <ac:spMkLst>
            <pc:docMk/>
            <pc:sldMk cId="2080492298" sldId="268"/>
            <ac:spMk id="2" creationId="{02E73A6C-E954-433B-B168-C28808595A4E}"/>
          </ac:spMkLst>
        </pc:spChg>
        <pc:spChg chg="del mod">
          <ac:chgData name="Mark Gucinski" userId="09844450723a588b" providerId="LiveId" clId="{8ED6DDDD-9909-4CDA-8E30-522642DAFD73}" dt="2019-01-04T02:04:19.743" v="4428" actId="26606"/>
          <ac:spMkLst>
            <pc:docMk/>
            <pc:sldMk cId="2080492298" sldId="268"/>
            <ac:spMk id="3" creationId="{B4A09D4D-8DB0-4936-8CA5-7992D41E7891}"/>
          </ac:spMkLst>
        </pc:spChg>
        <pc:spChg chg="add">
          <ac:chgData name="Mark Gucinski" userId="09844450723a588b" providerId="LiveId" clId="{8ED6DDDD-9909-4CDA-8E30-522642DAFD73}" dt="2019-01-04T02:04:19.743" v="4428" actId="26606"/>
          <ac:spMkLst>
            <pc:docMk/>
            <pc:sldMk cId="2080492298" sldId="268"/>
            <ac:spMk id="10" creationId="{57D13521-EAD4-4B23-AE18-3B70AAE67207}"/>
          </ac:spMkLst>
        </pc:spChg>
        <pc:spChg chg="add">
          <ac:chgData name="Mark Gucinski" userId="09844450723a588b" providerId="LiveId" clId="{8ED6DDDD-9909-4CDA-8E30-522642DAFD73}" dt="2019-01-04T02:04:19.743" v="4428" actId="26606"/>
          <ac:spMkLst>
            <pc:docMk/>
            <pc:sldMk cId="2080492298" sldId="268"/>
            <ac:spMk id="14" creationId="{2632991A-5881-4C0B-BE55-86E6541DB583}"/>
          </ac:spMkLst>
        </pc:spChg>
        <pc:spChg chg="add">
          <ac:chgData name="Mark Gucinski" userId="09844450723a588b" providerId="LiveId" clId="{8ED6DDDD-9909-4CDA-8E30-522642DAFD73}" dt="2019-01-04T02:04:19.743" v="4428" actId="26606"/>
          <ac:spMkLst>
            <pc:docMk/>
            <pc:sldMk cId="2080492298" sldId="268"/>
            <ac:spMk id="18" creationId="{65AB5407-0F8D-4F52-80FD-7B7BCB7DB59E}"/>
          </ac:spMkLst>
        </pc:spChg>
        <pc:graphicFrameChg chg="add">
          <ac:chgData name="Mark Gucinski" userId="09844450723a588b" providerId="LiveId" clId="{8ED6DDDD-9909-4CDA-8E30-522642DAFD73}" dt="2019-01-04T02:04:19.743" v="4428" actId="26606"/>
          <ac:graphicFrameMkLst>
            <pc:docMk/>
            <pc:sldMk cId="2080492298" sldId="268"/>
            <ac:graphicFrameMk id="5" creationId="{41EE7FD6-771F-4278-8204-F371DBABE59F}"/>
          </ac:graphicFrameMkLst>
        </pc:graphicFrameChg>
        <pc:picChg chg="add">
          <ac:chgData name="Mark Gucinski" userId="09844450723a588b" providerId="LiveId" clId="{8ED6DDDD-9909-4CDA-8E30-522642DAFD73}" dt="2019-01-04T02:04:19.743" v="4428" actId="26606"/>
          <ac:picMkLst>
            <pc:docMk/>
            <pc:sldMk cId="2080492298" sldId="268"/>
            <ac:picMk id="12" creationId="{A2EAC6A1-B9AD-4F52-8BFC-D974236C5213}"/>
          </ac:picMkLst>
        </pc:picChg>
        <pc:picChg chg="add">
          <ac:chgData name="Mark Gucinski" userId="09844450723a588b" providerId="LiveId" clId="{8ED6DDDD-9909-4CDA-8E30-522642DAFD73}" dt="2019-01-04T02:04:19.743" v="4428" actId="26606"/>
          <ac:picMkLst>
            <pc:docMk/>
            <pc:sldMk cId="2080492298" sldId="268"/>
            <ac:picMk id="16" creationId="{4FF107A9-A609-4BE3-AC8C-8A7ABC2E5C35}"/>
          </ac:picMkLst>
        </pc:picChg>
      </pc:sldChg>
      <pc:sldChg chg="addSp modSp add mod setBg">
        <pc:chgData name="Mark Gucinski" userId="09844450723a588b" providerId="LiveId" clId="{8ED6DDDD-9909-4CDA-8E30-522642DAFD73}" dt="2019-01-04T02:07:29.727" v="4883" actId="14100"/>
        <pc:sldMkLst>
          <pc:docMk/>
          <pc:sldMk cId="2465382302" sldId="269"/>
        </pc:sldMkLst>
        <pc:spChg chg="mod">
          <ac:chgData name="Mark Gucinski" userId="09844450723a588b" providerId="LiveId" clId="{8ED6DDDD-9909-4CDA-8E30-522642DAFD73}" dt="2019-01-04T02:06:59.279" v="4821" actId="403"/>
          <ac:spMkLst>
            <pc:docMk/>
            <pc:sldMk cId="2465382302" sldId="269"/>
            <ac:spMk id="2" creationId="{A6133EC6-8889-42B0-8DA4-4305D2634FBA}"/>
          </ac:spMkLst>
        </pc:spChg>
        <pc:spChg chg="mod">
          <ac:chgData name="Mark Gucinski" userId="09844450723a588b" providerId="LiveId" clId="{8ED6DDDD-9909-4CDA-8E30-522642DAFD73}" dt="2019-01-04T02:07:29.727" v="4883" actId="14100"/>
          <ac:spMkLst>
            <pc:docMk/>
            <pc:sldMk cId="2465382302" sldId="269"/>
            <ac:spMk id="3" creationId="{FBE9D811-BDFD-43F7-92CA-D622B2B4D0D5}"/>
          </ac:spMkLst>
        </pc:spChg>
        <pc:spChg chg="add">
          <ac:chgData name="Mark Gucinski" userId="09844450723a588b" providerId="LiveId" clId="{8ED6DDDD-9909-4CDA-8E30-522642DAFD73}" dt="2019-01-04T02:06:14.966" v="4518" actId="26606"/>
          <ac:spMkLst>
            <pc:docMk/>
            <pc:sldMk cId="2465382302" sldId="269"/>
            <ac:spMk id="9" creationId="{8DCA3673-CDE4-40C5-9FA8-F89874CFBA73}"/>
          </ac:spMkLst>
        </pc:spChg>
        <pc:spChg chg="add">
          <ac:chgData name="Mark Gucinski" userId="09844450723a588b" providerId="LiveId" clId="{8ED6DDDD-9909-4CDA-8E30-522642DAFD73}" dt="2019-01-04T02:06:14.966" v="4518" actId="26606"/>
          <ac:spMkLst>
            <pc:docMk/>
            <pc:sldMk cId="2465382302" sldId="269"/>
            <ac:spMk id="13" creationId="{0FFFD040-32A9-4D2B-86CA-599D030A4161}"/>
          </ac:spMkLst>
        </pc:spChg>
        <pc:spChg chg="add">
          <ac:chgData name="Mark Gucinski" userId="09844450723a588b" providerId="LiveId" clId="{8ED6DDDD-9909-4CDA-8E30-522642DAFD73}" dt="2019-01-04T02:06:14.966" v="4518" actId="26606"/>
          <ac:spMkLst>
            <pc:docMk/>
            <pc:sldMk cId="2465382302" sldId="269"/>
            <ac:spMk id="15" creationId="{863205CA-B7FF-4C25-A4C8-3BBBCE19D950}"/>
          </ac:spMkLst>
        </pc:spChg>
        <pc:picChg chg="add mod">
          <ac:chgData name="Mark Gucinski" userId="09844450723a588b" providerId="LiveId" clId="{8ED6DDDD-9909-4CDA-8E30-522642DAFD73}" dt="2019-01-04T02:06:36.771" v="4794" actId="962"/>
          <ac:picMkLst>
            <pc:docMk/>
            <pc:sldMk cId="2465382302" sldId="269"/>
            <ac:picMk id="4" creationId="{454C5244-C911-4940-B811-4B553424042A}"/>
          </ac:picMkLst>
        </pc:picChg>
        <pc:picChg chg="add">
          <ac:chgData name="Mark Gucinski" userId="09844450723a588b" providerId="LiveId" clId="{8ED6DDDD-9909-4CDA-8E30-522642DAFD73}" dt="2019-01-04T02:06:14.966" v="4518" actId="26606"/>
          <ac:picMkLst>
            <pc:docMk/>
            <pc:sldMk cId="2465382302" sldId="269"/>
            <ac:picMk id="11" creationId="{95756E8F-499C-4533-BBE8-309C3E8D985C}"/>
          </ac:picMkLst>
        </pc:picChg>
        <pc:picChg chg="add">
          <ac:chgData name="Mark Gucinski" userId="09844450723a588b" providerId="LiveId" clId="{8ED6DDDD-9909-4CDA-8E30-522642DAFD73}" dt="2019-01-04T02:06:14.966" v="4518" actId="26606"/>
          <ac:picMkLst>
            <pc:docMk/>
            <pc:sldMk cId="2465382302" sldId="269"/>
            <ac:picMk id="17" creationId="{306E3F32-3C1A-4B6E-AF26-8A15A788560F}"/>
          </ac:picMkLst>
        </pc:picChg>
      </pc:sldChg>
      <pc:sldChg chg="addSp delSp modSp add mod setBg">
        <pc:chgData name="Mark Gucinski" userId="09844450723a588b" providerId="LiveId" clId="{8ED6DDDD-9909-4CDA-8E30-522642DAFD73}" dt="2019-01-04T02:09:05.718" v="5151" actId="20577"/>
        <pc:sldMkLst>
          <pc:docMk/>
          <pc:sldMk cId="3797071768" sldId="270"/>
        </pc:sldMkLst>
        <pc:spChg chg="mod">
          <ac:chgData name="Mark Gucinski" userId="09844450723a588b" providerId="LiveId" clId="{8ED6DDDD-9909-4CDA-8E30-522642DAFD73}" dt="2019-01-04T02:08:14.730" v="4990" actId="404"/>
          <ac:spMkLst>
            <pc:docMk/>
            <pc:sldMk cId="3797071768" sldId="270"/>
            <ac:spMk id="2" creationId="{915057FB-99B3-495C-A468-3924520DF41B}"/>
          </ac:spMkLst>
        </pc:spChg>
        <pc:spChg chg="mod">
          <ac:chgData name="Mark Gucinski" userId="09844450723a588b" providerId="LiveId" clId="{8ED6DDDD-9909-4CDA-8E30-522642DAFD73}" dt="2019-01-04T02:09:05.718" v="5151" actId="20577"/>
          <ac:spMkLst>
            <pc:docMk/>
            <pc:sldMk cId="3797071768" sldId="270"/>
            <ac:spMk id="3" creationId="{E5EEA1EC-A78B-4E1E-B8EC-C3D6F5667172}"/>
          </ac:spMkLst>
        </pc:spChg>
        <pc:spChg chg="add del">
          <ac:chgData name="Mark Gucinski" userId="09844450723a588b" providerId="LiveId" clId="{8ED6DDDD-9909-4CDA-8E30-522642DAFD73}" dt="2019-01-04T02:07:47.981" v="4902" actId="26606"/>
          <ac:spMkLst>
            <pc:docMk/>
            <pc:sldMk cId="3797071768" sldId="270"/>
            <ac:spMk id="9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2:08:01.549" v="4904" actId="26606"/>
          <ac:spMkLst>
            <pc:docMk/>
            <pc:sldMk cId="3797071768" sldId="270"/>
            <ac:spMk id="10" creationId="{1395ACAC-577D-4FAD-955D-280C3D104ADF}"/>
          </ac:spMkLst>
        </pc:spChg>
        <pc:spChg chg="add del">
          <ac:chgData name="Mark Gucinski" userId="09844450723a588b" providerId="LiveId" clId="{8ED6DDDD-9909-4CDA-8E30-522642DAFD73}" dt="2019-01-04T02:07:47.981" v="4902" actId="26606"/>
          <ac:spMkLst>
            <pc:docMk/>
            <pc:sldMk cId="3797071768" sldId="270"/>
            <ac:spMk id="13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2:08:01.549" v="4904" actId="26606"/>
          <ac:spMkLst>
            <pc:docMk/>
            <pc:sldMk cId="3797071768" sldId="270"/>
            <ac:spMk id="14" creationId="{0AB11C2E-6CA2-4822-BF14-C1C9A6BC6CAA}"/>
          </ac:spMkLst>
        </pc:spChg>
        <pc:spChg chg="add del">
          <ac:chgData name="Mark Gucinski" userId="09844450723a588b" providerId="LiveId" clId="{8ED6DDDD-9909-4CDA-8E30-522642DAFD73}" dt="2019-01-04T02:07:47.981" v="4902" actId="26606"/>
          <ac:spMkLst>
            <pc:docMk/>
            <pc:sldMk cId="3797071768" sldId="270"/>
            <ac:spMk id="15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2:08:01.549" v="4904" actId="26606"/>
          <ac:spMkLst>
            <pc:docMk/>
            <pc:sldMk cId="3797071768" sldId="270"/>
            <ac:spMk id="16" creationId="{38B3A2B2-7BBB-4E52-8C30-BE2A6F346B37}"/>
          </ac:spMkLst>
        </pc:spChg>
        <pc:spChg chg="add del">
          <ac:chgData name="Mark Gucinski" userId="09844450723a588b" providerId="LiveId" clId="{8ED6DDDD-9909-4CDA-8E30-522642DAFD73}" dt="2019-01-04T02:07:47.981" v="4902" actId="26606"/>
          <ac:spMkLst>
            <pc:docMk/>
            <pc:sldMk cId="3797071768" sldId="270"/>
            <ac:spMk id="19" creationId="{09D6A950-3339-40EB-8972-64F44542D3FF}"/>
          </ac:spMkLst>
        </pc:spChg>
        <pc:spChg chg="add">
          <ac:chgData name="Mark Gucinski" userId="09844450723a588b" providerId="LiveId" clId="{8ED6DDDD-9909-4CDA-8E30-522642DAFD73}" dt="2019-01-04T02:08:01.549" v="4904" actId="26606"/>
          <ac:spMkLst>
            <pc:docMk/>
            <pc:sldMk cId="3797071768" sldId="270"/>
            <ac:spMk id="20" creationId="{09D6A950-3339-40EB-8972-64F44542D3FF}"/>
          </ac:spMkLst>
        </pc:spChg>
        <pc:picChg chg="add mod">
          <ac:chgData name="Mark Gucinski" userId="09844450723a588b" providerId="LiveId" clId="{8ED6DDDD-9909-4CDA-8E30-522642DAFD73}" dt="2019-01-04T02:07:47.981" v="4902" actId="26606"/>
          <ac:picMkLst>
            <pc:docMk/>
            <pc:sldMk cId="3797071768" sldId="270"/>
            <ac:picMk id="4" creationId="{76B2832C-288B-41E5-87AB-BA3580BA5AEA}"/>
          </ac:picMkLst>
        </pc:picChg>
        <pc:picChg chg="add mod">
          <ac:chgData name="Mark Gucinski" userId="09844450723a588b" providerId="LiveId" clId="{8ED6DDDD-9909-4CDA-8E30-522642DAFD73}" dt="2019-01-04T02:08:06.055" v="4986" actId="962"/>
          <ac:picMkLst>
            <pc:docMk/>
            <pc:sldMk cId="3797071768" sldId="270"/>
            <ac:picMk id="5" creationId="{13D15B24-075D-4BF4-83A5-B0D7CF05AEEF}"/>
          </ac:picMkLst>
        </pc:picChg>
        <pc:picChg chg="add del">
          <ac:chgData name="Mark Gucinski" userId="09844450723a588b" providerId="LiveId" clId="{8ED6DDDD-9909-4CDA-8E30-522642DAFD73}" dt="2019-01-04T02:07:47.981" v="4902" actId="26606"/>
          <ac:picMkLst>
            <pc:docMk/>
            <pc:sldMk cId="3797071768" sldId="270"/>
            <ac:picMk id="11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2:08:01.549" v="4904" actId="26606"/>
          <ac:picMkLst>
            <pc:docMk/>
            <pc:sldMk cId="3797071768" sldId="270"/>
            <ac:picMk id="12" creationId="{E228037F-2EF2-4A1A-8D1D-D08F2C98AD63}"/>
          </ac:picMkLst>
        </pc:picChg>
        <pc:picChg chg="add del">
          <ac:chgData name="Mark Gucinski" userId="09844450723a588b" providerId="LiveId" clId="{8ED6DDDD-9909-4CDA-8E30-522642DAFD73}" dt="2019-01-04T02:07:47.981" v="4902" actId="26606"/>
          <ac:picMkLst>
            <pc:docMk/>
            <pc:sldMk cId="3797071768" sldId="270"/>
            <ac:picMk id="17" creationId="{FFF756FE-278B-4106-BB2E-DB87CF02DFB5}"/>
          </ac:picMkLst>
        </pc:picChg>
        <pc:picChg chg="add">
          <ac:chgData name="Mark Gucinski" userId="09844450723a588b" providerId="LiveId" clId="{8ED6DDDD-9909-4CDA-8E30-522642DAFD73}" dt="2019-01-04T02:08:01.549" v="4904" actId="26606"/>
          <ac:picMkLst>
            <pc:docMk/>
            <pc:sldMk cId="3797071768" sldId="270"/>
            <ac:picMk id="18" creationId="{FFF756FE-278B-4106-BB2E-DB87CF02DFB5}"/>
          </ac:picMkLst>
        </pc:picChg>
      </pc:sldChg>
      <pc:sldChg chg="addSp delSp modSp add mod setBg">
        <pc:chgData name="Mark Gucinski" userId="09844450723a588b" providerId="LiveId" clId="{8ED6DDDD-9909-4CDA-8E30-522642DAFD73}" dt="2019-01-04T02:09:48.797" v="5391" actId="26606"/>
        <pc:sldMkLst>
          <pc:docMk/>
          <pc:sldMk cId="433758755" sldId="271"/>
        </pc:sldMkLst>
        <pc:spChg chg="mod">
          <ac:chgData name="Mark Gucinski" userId="09844450723a588b" providerId="LiveId" clId="{8ED6DDDD-9909-4CDA-8E30-522642DAFD73}" dt="2019-01-04T02:09:48.797" v="5391" actId="26606"/>
          <ac:spMkLst>
            <pc:docMk/>
            <pc:sldMk cId="433758755" sldId="271"/>
            <ac:spMk id="2" creationId="{7DBDEE48-C194-49F4-A0B0-859C5BA605AC}"/>
          </ac:spMkLst>
        </pc:spChg>
        <pc:spChg chg="del mod">
          <ac:chgData name="Mark Gucinski" userId="09844450723a588b" providerId="LiveId" clId="{8ED6DDDD-9909-4CDA-8E30-522642DAFD73}" dt="2019-01-04T02:09:48.797" v="5391" actId="26606"/>
          <ac:spMkLst>
            <pc:docMk/>
            <pc:sldMk cId="433758755" sldId="271"/>
            <ac:spMk id="3" creationId="{F278E721-E958-4DCA-9A65-86C8AC887910}"/>
          </ac:spMkLst>
        </pc:spChg>
        <pc:spChg chg="add">
          <ac:chgData name="Mark Gucinski" userId="09844450723a588b" providerId="LiveId" clId="{8ED6DDDD-9909-4CDA-8E30-522642DAFD73}" dt="2019-01-04T02:09:48.797" v="5391" actId="26606"/>
          <ac:spMkLst>
            <pc:docMk/>
            <pc:sldMk cId="433758755" sldId="271"/>
            <ac:spMk id="10" creationId="{57D13521-EAD4-4B23-AE18-3B70AAE67207}"/>
          </ac:spMkLst>
        </pc:spChg>
        <pc:spChg chg="add">
          <ac:chgData name="Mark Gucinski" userId="09844450723a588b" providerId="LiveId" clId="{8ED6DDDD-9909-4CDA-8E30-522642DAFD73}" dt="2019-01-04T02:09:48.797" v="5391" actId="26606"/>
          <ac:spMkLst>
            <pc:docMk/>
            <pc:sldMk cId="433758755" sldId="271"/>
            <ac:spMk id="14" creationId="{2632991A-5881-4C0B-BE55-86E6541DB583}"/>
          </ac:spMkLst>
        </pc:spChg>
        <pc:spChg chg="add">
          <ac:chgData name="Mark Gucinski" userId="09844450723a588b" providerId="LiveId" clId="{8ED6DDDD-9909-4CDA-8E30-522642DAFD73}" dt="2019-01-04T02:09:48.797" v="5391" actId="26606"/>
          <ac:spMkLst>
            <pc:docMk/>
            <pc:sldMk cId="433758755" sldId="271"/>
            <ac:spMk id="18" creationId="{65AB5407-0F8D-4F52-80FD-7B7BCB7DB59E}"/>
          </ac:spMkLst>
        </pc:spChg>
        <pc:graphicFrameChg chg="add">
          <ac:chgData name="Mark Gucinski" userId="09844450723a588b" providerId="LiveId" clId="{8ED6DDDD-9909-4CDA-8E30-522642DAFD73}" dt="2019-01-04T02:09:48.797" v="5391" actId="26606"/>
          <ac:graphicFrameMkLst>
            <pc:docMk/>
            <pc:sldMk cId="433758755" sldId="271"/>
            <ac:graphicFrameMk id="5" creationId="{A19A0959-2014-4F58-BDD0-B6E64C19B94C}"/>
          </ac:graphicFrameMkLst>
        </pc:graphicFrameChg>
        <pc:picChg chg="add">
          <ac:chgData name="Mark Gucinski" userId="09844450723a588b" providerId="LiveId" clId="{8ED6DDDD-9909-4CDA-8E30-522642DAFD73}" dt="2019-01-04T02:09:48.797" v="5391" actId="26606"/>
          <ac:picMkLst>
            <pc:docMk/>
            <pc:sldMk cId="433758755" sldId="271"/>
            <ac:picMk id="12" creationId="{A2EAC6A1-B9AD-4F52-8BFC-D974236C5213}"/>
          </ac:picMkLst>
        </pc:picChg>
        <pc:picChg chg="add">
          <ac:chgData name="Mark Gucinski" userId="09844450723a588b" providerId="LiveId" clId="{8ED6DDDD-9909-4CDA-8E30-522642DAFD73}" dt="2019-01-04T02:09:48.797" v="5391" actId="26606"/>
          <ac:picMkLst>
            <pc:docMk/>
            <pc:sldMk cId="433758755" sldId="271"/>
            <ac:picMk id="16" creationId="{4FF107A9-A609-4BE3-AC8C-8A7ABC2E5C35}"/>
          </ac:picMkLst>
        </pc:picChg>
      </pc:sldChg>
      <pc:sldChg chg="addSp modSp add mod setBg">
        <pc:chgData name="Mark Gucinski" userId="09844450723a588b" providerId="LiveId" clId="{8ED6DDDD-9909-4CDA-8E30-522642DAFD73}" dt="2019-01-04T02:11:21.077" v="5702" actId="20577"/>
        <pc:sldMkLst>
          <pc:docMk/>
          <pc:sldMk cId="3330716365" sldId="272"/>
        </pc:sldMkLst>
        <pc:spChg chg="mod">
          <ac:chgData name="Mark Gucinski" userId="09844450723a588b" providerId="LiveId" clId="{8ED6DDDD-9909-4CDA-8E30-522642DAFD73}" dt="2019-01-04T02:10:51.471" v="5461" actId="26606"/>
          <ac:spMkLst>
            <pc:docMk/>
            <pc:sldMk cId="3330716365" sldId="272"/>
            <ac:spMk id="2" creationId="{5655DDED-DB89-48E3-B4CC-71D4258B6E29}"/>
          </ac:spMkLst>
        </pc:spChg>
        <pc:spChg chg="mod">
          <ac:chgData name="Mark Gucinski" userId="09844450723a588b" providerId="LiveId" clId="{8ED6DDDD-9909-4CDA-8E30-522642DAFD73}" dt="2019-01-04T02:11:21.077" v="5702" actId="20577"/>
          <ac:spMkLst>
            <pc:docMk/>
            <pc:sldMk cId="3330716365" sldId="272"/>
            <ac:spMk id="3" creationId="{59CFE3CA-950E-4CED-AF71-F845D6D99F4D}"/>
          </ac:spMkLst>
        </pc:spChg>
        <pc:spChg chg="add">
          <ac:chgData name="Mark Gucinski" userId="09844450723a588b" providerId="LiveId" clId="{8ED6DDDD-9909-4CDA-8E30-522642DAFD73}" dt="2019-01-04T02:10:51.471" v="5461" actId="26606"/>
          <ac:spMkLst>
            <pc:docMk/>
            <pc:sldMk cId="3330716365" sldId="272"/>
            <ac:spMk id="9" creationId="{8DCA3673-CDE4-40C5-9FA8-F89874CFBA73}"/>
          </ac:spMkLst>
        </pc:spChg>
        <pc:spChg chg="add">
          <ac:chgData name="Mark Gucinski" userId="09844450723a588b" providerId="LiveId" clId="{8ED6DDDD-9909-4CDA-8E30-522642DAFD73}" dt="2019-01-04T02:10:51.471" v="5461" actId="26606"/>
          <ac:spMkLst>
            <pc:docMk/>
            <pc:sldMk cId="3330716365" sldId="272"/>
            <ac:spMk id="13" creationId="{0FFFD040-32A9-4D2B-86CA-599D030A4161}"/>
          </ac:spMkLst>
        </pc:spChg>
        <pc:spChg chg="add">
          <ac:chgData name="Mark Gucinski" userId="09844450723a588b" providerId="LiveId" clId="{8ED6DDDD-9909-4CDA-8E30-522642DAFD73}" dt="2019-01-04T02:10:51.471" v="5461" actId="26606"/>
          <ac:spMkLst>
            <pc:docMk/>
            <pc:sldMk cId="3330716365" sldId="272"/>
            <ac:spMk id="15" creationId="{863205CA-B7FF-4C25-A4C8-3BBBCE19D950}"/>
          </ac:spMkLst>
        </pc:spChg>
        <pc:picChg chg="add mod">
          <ac:chgData name="Mark Gucinski" userId="09844450723a588b" providerId="LiveId" clId="{8ED6DDDD-9909-4CDA-8E30-522642DAFD73}" dt="2019-01-04T02:11:06.918" v="5687" actId="962"/>
          <ac:picMkLst>
            <pc:docMk/>
            <pc:sldMk cId="3330716365" sldId="272"/>
            <ac:picMk id="4" creationId="{A9C626AF-97CB-4855-BBED-2113F9D52B7E}"/>
          </ac:picMkLst>
        </pc:picChg>
        <pc:picChg chg="add">
          <ac:chgData name="Mark Gucinski" userId="09844450723a588b" providerId="LiveId" clId="{8ED6DDDD-9909-4CDA-8E30-522642DAFD73}" dt="2019-01-04T02:10:51.471" v="5461" actId="26606"/>
          <ac:picMkLst>
            <pc:docMk/>
            <pc:sldMk cId="3330716365" sldId="272"/>
            <ac:picMk id="11" creationId="{95756E8F-499C-4533-BBE8-309C3E8D985C}"/>
          </ac:picMkLst>
        </pc:picChg>
        <pc:picChg chg="add">
          <ac:chgData name="Mark Gucinski" userId="09844450723a588b" providerId="LiveId" clId="{8ED6DDDD-9909-4CDA-8E30-522642DAFD73}" dt="2019-01-04T02:10:51.471" v="5461" actId="26606"/>
          <ac:picMkLst>
            <pc:docMk/>
            <pc:sldMk cId="3330716365" sldId="272"/>
            <ac:picMk id="17" creationId="{306E3F32-3C1A-4B6E-AF26-8A15A788560F}"/>
          </ac:picMkLst>
        </pc:picChg>
      </pc:sldChg>
      <pc:sldChg chg="addSp modSp add mod setBg">
        <pc:chgData name="Mark Gucinski" userId="09844450723a588b" providerId="LiveId" clId="{8ED6DDDD-9909-4CDA-8E30-522642DAFD73}" dt="2019-01-04T02:12:52.249" v="5848" actId="20577"/>
        <pc:sldMkLst>
          <pc:docMk/>
          <pc:sldMk cId="225230664" sldId="273"/>
        </pc:sldMkLst>
        <pc:spChg chg="mod">
          <ac:chgData name="Mark Gucinski" userId="09844450723a588b" providerId="LiveId" clId="{8ED6DDDD-9909-4CDA-8E30-522642DAFD73}" dt="2019-01-04T02:12:20.726" v="5762" actId="255"/>
          <ac:spMkLst>
            <pc:docMk/>
            <pc:sldMk cId="225230664" sldId="273"/>
            <ac:spMk id="2" creationId="{74461CA9-F244-4A79-BEC6-012747DC0ED5}"/>
          </ac:spMkLst>
        </pc:spChg>
        <pc:spChg chg="mod">
          <ac:chgData name="Mark Gucinski" userId="09844450723a588b" providerId="LiveId" clId="{8ED6DDDD-9909-4CDA-8E30-522642DAFD73}" dt="2019-01-04T02:12:52.249" v="5848" actId="20577"/>
          <ac:spMkLst>
            <pc:docMk/>
            <pc:sldMk cId="225230664" sldId="273"/>
            <ac:spMk id="3" creationId="{6B9EE49B-7C5E-4DE2-AEF1-2F85333E1B6E}"/>
          </ac:spMkLst>
        </pc:spChg>
        <pc:spChg chg="add">
          <ac:chgData name="Mark Gucinski" userId="09844450723a588b" providerId="LiveId" clId="{8ED6DDDD-9909-4CDA-8E30-522642DAFD73}" dt="2019-01-04T02:11:48.538" v="5724" actId="26606"/>
          <ac:spMkLst>
            <pc:docMk/>
            <pc:sldMk cId="225230664" sldId="273"/>
            <ac:spMk id="9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2:11:48.538" v="5724" actId="26606"/>
          <ac:spMkLst>
            <pc:docMk/>
            <pc:sldMk cId="225230664" sldId="273"/>
            <ac:spMk id="13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2:11:48.538" v="5724" actId="26606"/>
          <ac:spMkLst>
            <pc:docMk/>
            <pc:sldMk cId="225230664" sldId="273"/>
            <ac:spMk id="15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2:11:48.538" v="5724" actId="26606"/>
          <ac:spMkLst>
            <pc:docMk/>
            <pc:sldMk cId="225230664" sldId="273"/>
            <ac:spMk id="19" creationId="{09D6A950-3339-40EB-8972-64F44542D3FF}"/>
          </ac:spMkLst>
        </pc:spChg>
        <pc:picChg chg="add mod">
          <ac:chgData name="Mark Gucinski" userId="09844450723a588b" providerId="LiveId" clId="{8ED6DDDD-9909-4CDA-8E30-522642DAFD73}" dt="2019-01-04T02:11:48.538" v="5724" actId="26606"/>
          <ac:picMkLst>
            <pc:docMk/>
            <pc:sldMk cId="225230664" sldId="273"/>
            <ac:picMk id="4" creationId="{5D0B508B-2CB0-487C-A8D5-903D83F84061}"/>
          </ac:picMkLst>
        </pc:picChg>
        <pc:picChg chg="add">
          <ac:chgData name="Mark Gucinski" userId="09844450723a588b" providerId="LiveId" clId="{8ED6DDDD-9909-4CDA-8E30-522642DAFD73}" dt="2019-01-04T02:11:48.538" v="5724" actId="26606"/>
          <ac:picMkLst>
            <pc:docMk/>
            <pc:sldMk cId="225230664" sldId="273"/>
            <ac:picMk id="11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2:11:48.538" v="5724" actId="26606"/>
          <ac:picMkLst>
            <pc:docMk/>
            <pc:sldMk cId="225230664" sldId="273"/>
            <ac:picMk id="17" creationId="{FFF756FE-278B-4106-BB2E-DB87CF02DFB5}"/>
          </ac:picMkLst>
        </pc:picChg>
      </pc:sldChg>
      <pc:sldChg chg="addSp modSp add mod setBg">
        <pc:chgData name="Mark Gucinski" userId="09844450723a588b" providerId="LiveId" clId="{8ED6DDDD-9909-4CDA-8E30-522642DAFD73}" dt="2019-01-04T02:13:51.125" v="6152" actId="20577"/>
        <pc:sldMkLst>
          <pc:docMk/>
          <pc:sldMk cId="3452570761" sldId="274"/>
        </pc:sldMkLst>
        <pc:spChg chg="mod">
          <ac:chgData name="Mark Gucinski" userId="09844450723a588b" providerId="LiveId" clId="{8ED6DDDD-9909-4CDA-8E30-522642DAFD73}" dt="2019-01-04T02:12:59.263" v="5850" actId="26606"/>
          <ac:spMkLst>
            <pc:docMk/>
            <pc:sldMk cId="3452570761" sldId="274"/>
            <ac:spMk id="2" creationId="{49DBA7D3-7B64-47BE-BD78-34C1C98990E2}"/>
          </ac:spMkLst>
        </pc:spChg>
        <pc:spChg chg="mod">
          <ac:chgData name="Mark Gucinski" userId="09844450723a588b" providerId="LiveId" clId="{8ED6DDDD-9909-4CDA-8E30-522642DAFD73}" dt="2019-01-04T02:13:51.125" v="6152" actId="20577"/>
          <ac:spMkLst>
            <pc:docMk/>
            <pc:sldMk cId="3452570761" sldId="274"/>
            <ac:spMk id="3" creationId="{E412A695-23CA-4DB0-B6B2-2E678D8395EB}"/>
          </ac:spMkLst>
        </pc:spChg>
        <pc:spChg chg="add">
          <ac:chgData name="Mark Gucinski" userId="09844450723a588b" providerId="LiveId" clId="{8ED6DDDD-9909-4CDA-8E30-522642DAFD73}" dt="2019-01-04T02:12:59.263" v="5850" actId="26606"/>
          <ac:spMkLst>
            <pc:docMk/>
            <pc:sldMk cId="3452570761" sldId="274"/>
            <ac:spMk id="13" creationId="{C2E52CAC-158C-4DC7-AA1C-F582FFF73C60}"/>
          </ac:spMkLst>
        </pc:spChg>
        <pc:grpChg chg="add">
          <ac:chgData name="Mark Gucinski" userId="09844450723a588b" providerId="LiveId" clId="{8ED6DDDD-9909-4CDA-8E30-522642DAFD73}" dt="2019-01-04T02:12:59.263" v="5850" actId="26606"/>
          <ac:grpSpMkLst>
            <pc:docMk/>
            <pc:sldMk cId="3452570761" sldId="274"/>
            <ac:grpSpMk id="9" creationId="{E7E11A8B-D353-4867-842B-40B7BABC9EED}"/>
          </ac:grpSpMkLst>
        </pc:grpChg>
        <pc:picChg chg="add mod ord">
          <ac:chgData name="Mark Gucinski" userId="09844450723a588b" providerId="LiveId" clId="{8ED6DDDD-9909-4CDA-8E30-522642DAFD73}" dt="2019-01-04T02:13:10.329" v="6004" actId="962"/>
          <ac:picMkLst>
            <pc:docMk/>
            <pc:sldMk cId="3452570761" sldId="274"/>
            <ac:picMk id="4" creationId="{C36F62FB-40BC-4E87-A1B4-B929EE346B32}"/>
          </ac:picMkLst>
        </pc:picChg>
        <pc:picChg chg="add">
          <ac:chgData name="Mark Gucinski" userId="09844450723a588b" providerId="LiveId" clId="{8ED6DDDD-9909-4CDA-8E30-522642DAFD73}" dt="2019-01-04T02:12:59.263" v="5850" actId="26606"/>
          <ac:picMkLst>
            <pc:docMk/>
            <pc:sldMk cId="3452570761" sldId="274"/>
            <ac:picMk id="15" creationId="{83211ECD-2CC2-43D9-A32B-E8669250EF55}"/>
          </ac:picMkLst>
        </pc:picChg>
      </pc:sldChg>
      <pc:sldChg chg="addSp modSp add mod setBg">
        <pc:chgData name="Mark Gucinski" userId="09844450723a588b" providerId="LiveId" clId="{8ED6DDDD-9909-4CDA-8E30-522642DAFD73}" dt="2019-01-04T02:14:56.218" v="6396" actId="20577"/>
        <pc:sldMkLst>
          <pc:docMk/>
          <pc:sldMk cId="3518601721" sldId="275"/>
        </pc:sldMkLst>
        <pc:spChg chg="mod">
          <ac:chgData name="Mark Gucinski" userId="09844450723a588b" providerId="LiveId" clId="{8ED6DDDD-9909-4CDA-8E30-522642DAFD73}" dt="2019-01-04T02:14:13.238" v="6201" actId="26606"/>
          <ac:spMkLst>
            <pc:docMk/>
            <pc:sldMk cId="3518601721" sldId="275"/>
            <ac:spMk id="2" creationId="{AA2E87C9-40AE-46D2-857D-0C18FBA6E63F}"/>
          </ac:spMkLst>
        </pc:spChg>
        <pc:spChg chg="mod">
          <ac:chgData name="Mark Gucinski" userId="09844450723a588b" providerId="LiveId" clId="{8ED6DDDD-9909-4CDA-8E30-522642DAFD73}" dt="2019-01-04T02:14:56.218" v="6396" actId="20577"/>
          <ac:spMkLst>
            <pc:docMk/>
            <pc:sldMk cId="3518601721" sldId="275"/>
            <ac:spMk id="3" creationId="{21AE5746-2CEE-4C58-92D6-DAB873971E08}"/>
          </ac:spMkLst>
        </pc:spChg>
        <pc:spChg chg="add">
          <ac:chgData name="Mark Gucinski" userId="09844450723a588b" providerId="LiveId" clId="{8ED6DDDD-9909-4CDA-8E30-522642DAFD73}" dt="2019-01-04T02:14:13.238" v="6201" actId="26606"/>
          <ac:spMkLst>
            <pc:docMk/>
            <pc:sldMk cId="3518601721" sldId="275"/>
            <ac:spMk id="9" creationId="{A1698906-F123-49CB-B633-247AC48701BD}"/>
          </ac:spMkLst>
        </pc:spChg>
        <pc:spChg chg="add">
          <ac:chgData name="Mark Gucinski" userId="09844450723a588b" providerId="LiveId" clId="{8ED6DDDD-9909-4CDA-8E30-522642DAFD73}" dt="2019-01-04T02:14:13.238" v="6201" actId="26606"/>
          <ac:spMkLst>
            <pc:docMk/>
            <pc:sldMk cId="3518601721" sldId="275"/>
            <ac:spMk id="13" creationId="{5D86D9DA-31E3-48ED-9F77-2D8B649BD4E0}"/>
          </ac:spMkLst>
        </pc:spChg>
        <pc:spChg chg="add">
          <ac:chgData name="Mark Gucinski" userId="09844450723a588b" providerId="LiveId" clId="{8ED6DDDD-9909-4CDA-8E30-522642DAFD73}" dt="2019-01-04T02:14:13.238" v="6201" actId="26606"/>
          <ac:spMkLst>
            <pc:docMk/>
            <pc:sldMk cId="3518601721" sldId="275"/>
            <ac:spMk id="15" creationId="{04C6B320-AA89-4C19-89F7-71D46B26BA6B}"/>
          </ac:spMkLst>
        </pc:spChg>
        <pc:spChg chg="add">
          <ac:chgData name="Mark Gucinski" userId="09844450723a588b" providerId="LiveId" clId="{8ED6DDDD-9909-4CDA-8E30-522642DAFD73}" dt="2019-01-04T02:14:13.238" v="6201" actId="26606"/>
          <ac:spMkLst>
            <pc:docMk/>
            <pc:sldMk cId="3518601721" sldId="275"/>
            <ac:spMk id="19" creationId="{645EE119-0AC6-45BA-AE5E-A86AFE1C74C0}"/>
          </ac:spMkLst>
        </pc:spChg>
        <pc:picChg chg="add mod">
          <ac:chgData name="Mark Gucinski" userId="09844450723a588b" providerId="LiveId" clId="{8ED6DDDD-9909-4CDA-8E30-522642DAFD73}" dt="2019-01-04T02:14:19.066" v="6315" actId="962"/>
          <ac:picMkLst>
            <pc:docMk/>
            <pc:sldMk cId="3518601721" sldId="275"/>
            <ac:picMk id="4" creationId="{964CC9AF-785B-4F33-886B-F44CD389EA18}"/>
          </ac:picMkLst>
        </pc:picChg>
        <pc:picChg chg="add">
          <ac:chgData name="Mark Gucinski" userId="09844450723a588b" providerId="LiveId" clId="{8ED6DDDD-9909-4CDA-8E30-522642DAFD73}" dt="2019-01-04T02:14:13.238" v="6201" actId="26606"/>
          <ac:picMkLst>
            <pc:docMk/>
            <pc:sldMk cId="3518601721" sldId="275"/>
            <ac:picMk id="11" creationId="{12AFB628-1D2A-4F5A-8E9E-2C8E917B59E8}"/>
          </ac:picMkLst>
        </pc:picChg>
        <pc:picChg chg="add">
          <ac:chgData name="Mark Gucinski" userId="09844450723a588b" providerId="LiveId" clId="{8ED6DDDD-9909-4CDA-8E30-522642DAFD73}" dt="2019-01-04T02:14:13.238" v="6201" actId="26606"/>
          <ac:picMkLst>
            <pc:docMk/>
            <pc:sldMk cId="3518601721" sldId="275"/>
            <ac:picMk id="17" creationId="{4AC1383A-2DFB-422E-8FB2-1CABD96DDF9B}"/>
          </ac:picMkLst>
        </pc:picChg>
      </pc:sldChg>
      <pc:sldChg chg="addSp delSp modSp add mod setBg">
        <pc:chgData name="Mark Gucinski" userId="09844450723a588b" providerId="LiveId" clId="{8ED6DDDD-9909-4CDA-8E30-522642DAFD73}" dt="2019-01-04T02:16:33.576" v="6718" actId="962"/>
        <pc:sldMkLst>
          <pc:docMk/>
          <pc:sldMk cId="1553840487" sldId="276"/>
        </pc:sldMkLst>
        <pc:spChg chg="mod">
          <ac:chgData name="Mark Gucinski" userId="09844450723a588b" providerId="LiveId" clId="{8ED6DDDD-9909-4CDA-8E30-522642DAFD73}" dt="2019-01-04T02:15:54.795" v="6445" actId="26606"/>
          <ac:spMkLst>
            <pc:docMk/>
            <pc:sldMk cId="1553840487" sldId="276"/>
            <ac:spMk id="2" creationId="{4A0C2302-9FB2-446F-BB9D-8507A9533454}"/>
          </ac:spMkLst>
        </pc:spChg>
        <pc:spChg chg="mod">
          <ac:chgData name="Mark Gucinski" userId="09844450723a588b" providerId="LiveId" clId="{8ED6DDDD-9909-4CDA-8E30-522642DAFD73}" dt="2019-01-04T02:16:19.041" v="6607" actId="403"/>
          <ac:spMkLst>
            <pc:docMk/>
            <pc:sldMk cId="1553840487" sldId="276"/>
            <ac:spMk id="3" creationId="{3E3E87EA-D330-48DC-AFD8-6FEC5B915C01}"/>
          </ac:spMkLst>
        </pc:spChg>
        <pc:spChg chg="add del">
          <ac:chgData name="Mark Gucinski" userId="09844450723a588b" providerId="LiveId" clId="{8ED6DDDD-9909-4CDA-8E30-522642DAFD73}" dt="2019-01-04T02:15:54.781" v="6444" actId="26606"/>
          <ac:spMkLst>
            <pc:docMk/>
            <pc:sldMk cId="1553840487" sldId="276"/>
            <ac:spMk id="75" creationId="{B8D0330D-F534-4131-9807-B71B9EF12BAA}"/>
          </ac:spMkLst>
        </pc:spChg>
        <pc:spChg chg="add">
          <ac:chgData name="Mark Gucinski" userId="09844450723a588b" providerId="LiveId" clId="{8ED6DDDD-9909-4CDA-8E30-522642DAFD73}" dt="2019-01-04T02:15:54.795" v="6445" actId="26606"/>
          <ac:spMkLst>
            <pc:docMk/>
            <pc:sldMk cId="1553840487" sldId="276"/>
            <ac:spMk id="81" creationId="{09D6A950-3339-40EB-8972-64F44542D3FF}"/>
          </ac:spMkLst>
        </pc:spChg>
        <pc:spChg chg="add">
          <ac:chgData name="Mark Gucinski" userId="09844450723a588b" providerId="LiveId" clId="{8ED6DDDD-9909-4CDA-8E30-522642DAFD73}" dt="2019-01-04T02:15:54.795" v="6445" actId="26606"/>
          <ac:spMkLst>
            <pc:docMk/>
            <pc:sldMk cId="1553840487" sldId="276"/>
            <ac:spMk id="1028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2:15:54.795" v="6445" actId="26606"/>
          <ac:spMkLst>
            <pc:docMk/>
            <pc:sldMk cId="1553840487" sldId="276"/>
            <ac:spMk id="1029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2:15:54.795" v="6445" actId="26606"/>
          <ac:spMkLst>
            <pc:docMk/>
            <pc:sldMk cId="1553840487" sldId="276"/>
            <ac:spMk id="1030" creationId="{38B3A2B2-7BBB-4E52-8C30-BE2A6F346B37}"/>
          </ac:spMkLst>
        </pc:spChg>
        <pc:grpChg chg="add del">
          <ac:chgData name="Mark Gucinski" userId="09844450723a588b" providerId="LiveId" clId="{8ED6DDDD-9909-4CDA-8E30-522642DAFD73}" dt="2019-01-04T02:15:54.781" v="6444" actId="26606"/>
          <ac:grpSpMkLst>
            <pc:docMk/>
            <pc:sldMk cId="1553840487" sldId="276"/>
            <ac:grpSpMk id="71" creationId="{D252EB36-EB2C-4AFE-B09B-0DF8AC871E5C}"/>
          </ac:grpSpMkLst>
        </pc:grpChg>
        <pc:picChg chg="add">
          <ac:chgData name="Mark Gucinski" userId="09844450723a588b" providerId="LiveId" clId="{8ED6DDDD-9909-4CDA-8E30-522642DAFD73}" dt="2019-01-04T02:15:54.795" v="6445" actId="26606"/>
          <ac:picMkLst>
            <pc:docMk/>
            <pc:sldMk cId="1553840487" sldId="276"/>
            <ac:picMk id="73" creationId="{E228037F-2EF2-4A1A-8D1D-D08F2C98AD63}"/>
          </ac:picMkLst>
        </pc:picChg>
        <pc:picChg chg="add del">
          <ac:chgData name="Mark Gucinski" userId="09844450723a588b" providerId="LiveId" clId="{8ED6DDDD-9909-4CDA-8E30-522642DAFD73}" dt="2019-01-04T02:15:54.781" v="6444" actId="26606"/>
          <ac:picMkLst>
            <pc:docMk/>
            <pc:sldMk cId="1553840487" sldId="276"/>
            <ac:picMk id="77" creationId="{18B7ED37-7ABB-42DD-AB26-3F9028261B99}"/>
          </ac:picMkLst>
        </pc:picChg>
        <pc:picChg chg="add">
          <ac:chgData name="Mark Gucinski" userId="09844450723a588b" providerId="LiveId" clId="{8ED6DDDD-9909-4CDA-8E30-522642DAFD73}" dt="2019-01-04T02:15:54.795" v="6445" actId="26606"/>
          <ac:picMkLst>
            <pc:docMk/>
            <pc:sldMk cId="1553840487" sldId="276"/>
            <ac:picMk id="79" creationId="{FFF756FE-278B-4106-BB2E-DB87CF02DFB5}"/>
          </ac:picMkLst>
        </pc:picChg>
        <pc:picChg chg="add mod ord">
          <ac:chgData name="Mark Gucinski" userId="09844450723a588b" providerId="LiveId" clId="{8ED6DDDD-9909-4CDA-8E30-522642DAFD73}" dt="2019-01-04T02:16:33.576" v="6718" actId="962"/>
          <ac:picMkLst>
            <pc:docMk/>
            <pc:sldMk cId="1553840487" sldId="276"/>
            <ac:picMk id="1026" creationId="{031AFCFB-3C6A-41C8-A8B0-97E0B10AD3A2}"/>
          </ac:picMkLst>
        </pc:picChg>
      </pc:sldChg>
      <pc:sldChg chg="addSp delSp modSp add mod setBg">
        <pc:chgData name="Mark Gucinski" userId="09844450723a588b" providerId="LiveId" clId="{8ED6DDDD-9909-4CDA-8E30-522642DAFD73}" dt="2019-01-04T02:17:19.457" v="6992" actId="26606"/>
        <pc:sldMkLst>
          <pc:docMk/>
          <pc:sldMk cId="3100612582" sldId="277"/>
        </pc:sldMkLst>
        <pc:spChg chg="mod">
          <ac:chgData name="Mark Gucinski" userId="09844450723a588b" providerId="LiveId" clId="{8ED6DDDD-9909-4CDA-8E30-522642DAFD73}" dt="2019-01-04T02:17:19.457" v="6992" actId="26606"/>
          <ac:spMkLst>
            <pc:docMk/>
            <pc:sldMk cId="3100612582" sldId="277"/>
            <ac:spMk id="2" creationId="{FBB6DF36-17EF-47D6-8E2C-8ED65FD7B5E2}"/>
          </ac:spMkLst>
        </pc:spChg>
        <pc:spChg chg="del mod">
          <ac:chgData name="Mark Gucinski" userId="09844450723a588b" providerId="LiveId" clId="{8ED6DDDD-9909-4CDA-8E30-522642DAFD73}" dt="2019-01-04T02:17:19.457" v="6992" actId="26606"/>
          <ac:spMkLst>
            <pc:docMk/>
            <pc:sldMk cId="3100612582" sldId="277"/>
            <ac:spMk id="3" creationId="{99E21F19-1B9C-4374-A1B2-D5F38969A5FC}"/>
          </ac:spMkLst>
        </pc:spChg>
        <pc:spChg chg="add">
          <ac:chgData name="Mark Gucinski" userId="09844450723a588b" providerId="LiveId" clId="{8ED6DDDD-9909-4CDA-8E30-522642DAFD73}" dt="2019-01-04T02:17:19.457" v="6992" actId="26606"/>
          <ac:spMkLst>
            <pc:docMk/>
            <pc:sldMk cId="3100612582" sldId="277"/>
            <ac:spMk id="10" creationId="{57D13521-EAD4-4B23-AE18-3B70AAE67207}"/>
          </ac:spMkLst>
        </pc:spChg>
        <pc:spChg chg="add">
          <ac:chgData name="Mark Gucinski" userId="09844450723a588b" providerId="LiveId" clId="{8ED6DDDD-9909-4CDA-8E30-522642DAFD73}" dt="2019-01-04T02:17:19.457" v="6992" actId="26606"/>
          <ac:spMkLst>
            <pc:docMk/>
            <pc:sldMk cId="3100612582" sldId="277"/>
            <ac:spMk id="14" creationId="{2632991A-5881-4C0B-BE55-86E6541DB583}"/>
          </ac:spMkLst>
        </pc:spChg>
        <pc:spChg chg="add">
          <ac:chgData name="Mark Gucinski" userId="09844450723a588b" providerId="LiveId" clId="{8ED6DDDD-9909-4CDA-8E30-522642DAFD73}" dt="2019-01-04T02:17:19.457" v="6992" actId="26606"/>
          <ac:spMkLst>
            <pc:docMk/>
            <pc:sldMk cId="3100612582" sldId="277"/>
            <ac:spMk id="18" creationId="{65AB5407-0F8D-4F52-80FD-7B7BCB7DB59E}"/>
          </ac:spMkLst>
        </pc:spChg>
        <pc:graphicFrameChg chg="add">
          <ac:chgData name="Mark Gucinski" userId="09844450723a588b" providerId="LiveId" clId="{8ED6DDDD-9909-4CDA-8E30-522642DAFD73}" dt="2019-01-04T02:17:19.457" v="6992" actId="26606"/>
          <ac:graphicFrameMkLst>
            <pc:docMk/>
            <pc:sldMk cId="3100612582" sldId="277"/>
            <ac:graphicFrameMk id="5" creationId="{1B07732D-7382-43BD-9991-30823C544B7C}"/>
          </ac:graphicFrameMkLst>
        </pc:graphicFrameChg>
        <pc:picChg chg="add">
          <ac:chgData name="Mark Gucinski" userId="09844450723a588b" providerId="LiveId" clId="{8ED6DDDD-9909-4CDA-8E30-522642DAFD73}" dt="2019-01-04T02:17:19.457" v="6992" actId="26606"/>
          <ac:picMkLst>
            <pc:docMk/>
            <pc:sldMk cId="3100612582" sldId="277"/>
            <ac:picMk id="12" creationId="{A2EAC6A1-B9AD-4F52-8BFC-D974236C5213}"/>
          </ac:picMkLst>
        </pc:picChg>
        <pc:picChg chg="add">
          <ac:chgData name="Mark Gucinski" userId="09844450723a588b" providerId="LiveId" clId="{8ED6DDDD-9909-4CDA-8E30-522642DAFD73}" dt="2019-01-04T02:17:19.457" v="6992" actId="26606"/>
          <ac:picMkLst>
            <pc:docMk/>
            <pc:sldMk cId="3100612582" sldId="277"/>
            <ac:picMk id="16" creationId="{4FF107A9-A609-4BE3-AC8C-8A7ABC2E5C35}"/>
          </ac:picMkLst>
        </pc:picChg>
      </pc:sldChg>
      <pc:sldChg chg="addSp modSp add mod setBg">
        <pc:chgData name="Mark Gucinski" userId="09844450723a588b" providerId="LiveId" clId="{8ED6DDDD-9909-4CDA-8E30-522642DAFD73}" dt="2019-01-04T02:26:15.142" v="7232" actId="962"/>
        <pc:sldMkLst>
          <pc:docMk/>
          <pc:sldMk cId="2151236372" sldId="278"/>
        </pc:sldMkLst>
        <pc:spChg chg="mod">
          <ac:chgData name="Mark Gucinski" userId="09844450723a588b" providerId="LiveId" clId="{8ED6DDDD-9909-4CDA-8E30-522642DAFD73}" dt="2019-01-04T02:25:08.432" v="7011" actId="403"/>
          <ac:spMkLst>
            <pc:docMk/>
            <pc:sldMk cId="2151236372" sldId="278"/>
            <ac:spMk id="2" creationId="{00874C14-99FE-49DD-8309-7B7144AA50B8}"/>
          </ac:spMkLst>
        </pc:spChg>
        <pc:spChg chg="mod">
          <ac:chgData name="Mark Gucinski" userId="09844450723a588b" providerId="LiveId" clId="{8ED6DDDD-9909-4CDA-8E30-522642DAFD73}" dt="2019-01-04T02:25:40.083" v="7049" actId="20577"/>
          <ac:spMkLst>
            <pc:docMk/>
            <pc:sldMk cId="2151236372" sldId="278"/>
            <ac:spMk id="3" creationId="{FAC4A2D3-0213-4DAF-AAF5-9E00AB40037C}"/>
          </ac:spMkLst>
        </pc:spChg>
        <pc:spChg chg="add">
          <ac:chgData name="Mark Gucinski" userId="09844450723a588b" providerId="LiveId" clId="{8ED6DDDD-9909-4CDA-8E30-522642DAFD73}" dt="2019-01-04T02:25:03.598" v="6995" actId="26606"/>
          <ac:spMkLst>
            <pc:docMk/>
            <pc:sldMk cId="2151236372" sldId="278"/>
            <ac:spMk id="9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2:25:03.598" v="6995" actId="26606"/>
          <ac:spMkLst>
            <pc:docMk/>
            <pc:sldMk cId="2151236372" sldId="278"/>
            <ac:spMk id="13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2:25:03.598" v="6995" actId="26606"/>
          <ac:spMkLst>
            <pc:docMk/>
            <pc:sldMk cId="2151236372" sldId="278"/>
            <ac:spMk id="15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2:25:03.598" v="6995" actId="26606"/>
          <ac:spMkLst>
            <pc:docMk/>
            <pc:sldMk cId="2151236372" sldId="278"/>
            <ac:spMk id="19" creationId="{09D6A950-3339-40EB-8972-64F44542D3FF}"/>
          </ac:spMkLst>
        </pc:spChg>
        <pc:picChg chg="add mod">
          <ac:chgData name="Mark Gucinski" userId="09844450723a588b" providerId="LiveId" clId="{8ED6DDDD-9909-4CDA-8E30-522642DAFD73}" dt="2019-01-04T02:26:15.142" v="7232" actId="962"/>
          <ac:picMkLst>
            <pc:docMk/>
            <pc:sldMk cId="2151236372" sldId="278"/>
            <ac:picMk id="4" creationId="{1FFBB31C-B9D3-4E7F-B75C-C5DDD187346C}"/>
          </ac:picMkLst>
        </pc:picChg>
        <pc:picChg chg="add">
          <ac:chgData name="Mark Gucinski" userId="09844450723a588b" providerId="LiveId" clId="{8ED6DDDD-9909-4CDA-8E30-522642DAFD73}" dt="2019-01-04T02:25:03.598" v="6995" actId="26606"/>
          <ac:picMkLst>
            <pc:docMk/>
            <pc:sldMk cId="2151236372" sldId="278"/>
            <ac:picMk id="11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2:25:03.598" v="6995" actId="26606"/>
          <ac:picMkLst>
            <pc:docMk/>
            <pc:sldMk cId="2151236372" sldId="278"/>
            <ac:picMk id="17" creationId="{FFF756FE-278B-4106-BB2E-DB87CF02DFB5}"/>
          </ac:picMkLst>
        </pc:picChg>
      </pc:sldChg>
      <pc:sldChg chg="addSp modSp add mod setBg">
        <pc:chgData name="Mark Gucinski" userId="09844450723a588b" providerId="LiveId" clId="{8ED6DDDD-9909-4CDA-8E30-522642DAFD73}" dt="2019-01-04T02:26:45.984" v="7285" actId="20577"/>
        <pc:sldMkLst>
          <pc:docMk/>
          <pc:sldMk cId="3445414009" sldId="279"/>
        </pc:sldMkLst>
        <pc:spChg chg="mod">
          <ac:chgData name="Mark Gucinski" userId="09844450723a588b" providerId="LiveId" clId="{8ED6DDDD-9909-4CDA-8E30-522642DAFD73}" dt="2019-01-04T02:26:25.806" v="7235" actId="313"/>
          <ac:spMkLst>
            <pc:docMk/>
            <pc:sldMk cId="3445414009" sldId="279"/>
            <ac:spMk id="2" creationId="{BB707A82-71C7-4BBD-B843-B7D30716F5AB}"/>
          </ac:spMkLst>
        </pc:spChg>
        <pc:spChg chg="mod">
          <ac:chgData name="Mark Gucinski" userId="09844450723a588b" providerId="LiveId" clId="{8ED6DDDD-9909-4CDA-8E30-522642DAFD73}" dt="2019-01-04T02:26:45.984" v="7285" actId="20577"/>
          <ac:spMkLst>
            <pc:docMk/>
            <pc:sldMk cId="3445414009" sldId="279"/>
            <ac:spMk id="3" creationId="{451A5DDE-0EB7-4F3C-9498-19C55A423E98}"/>
          </ac:spMkLst>
        </pc:spChg>
        <pc:spChg chg="add">
          <ac:chgData name="Mark Gucinski" userId="09844450723a588b" providerId="LiveId" clId="{8ED6DDDD-9909-4CDA-8E30-522642DAFD73}" dt="2019-01-04T02:26:01.498" v="7062" actId="26606"/>
          <ac:spMkLst>
            <pc:docMk/>
            <pc:sldMk cId="3445414009" sldId="279"/>
            <ac:spMk id="9" creationId="{8DCA3673-CDE4-40C5-9FA8-F89874CFBA73}"/>
          </ac:spMkLst>
        </pc:spChg>
        <pc:spChg chg="add">
          <ac:chgData name="Mark Gucinski" userId="09844450723a588b" providerId="LiveId" clId="{8ED6DDDD-9909-4CDA-8E30-522642DAFD73}" dt="2019-01-04T02:26:01.498" v="7062" actId="26606"/>
          <ac:spMkLst>
            <pc:docMk/>
            <pc:sldMk cId="3445414009" sldId="279"/>
            <ac:spMk id="13" creationId="{0FFFD040-32A9-4D2B-86CA-599D030A4161}"/>
          </ac:spMkLst>
        </pc:spChg>
        <pc:spChg chg="add">
          <ac:chgData name="Mark Gucinski" userId="09844450723a588b" providerId="LiveId" clId="{8ED6DDDD-9909-4CDA-8E30-522642DAFD73}" dt="2019-01-04T02:26:01.498" v="7062" actId="26606"/>
          <ac:spMkLst>
            <pc:docMk/>
            <pc:sldMk cId="3445414009" sldId="279"/>
            <ac:spMk id="15" creationId="{863205CA-B7FF-4C25-A4C8-3BBBCE19D950}"/>
          </ac:spMkLst>
        </pc:spChg>
        <pc:picChg chg="add mod">
          <ac:chgData name="Mark Gucinski" userId="09844450723a588b" providerId="LiveId" clId="{8ED6DDDD-9909-4CDA-8E30-522642DAFD73}" dt="2019-01-04T02:26:07.949" v="7142" actId="962"/>
          <ac:picMkLst>
            <pc:docMk/>
            <pc:sldMk cId="3445414009" sldId="279"/>
            <ac:picMk id="4" creationId="{DE5E6EF8-A6A5-4C3F-B09E-E77657A37D05}"/>
          </ac:picMkLst>
        </pc:picChg>
        <pc:picChg chg="add">
          <ac:chgData name="Mark Gucinski" userId="09844450723a588b" providerId="LiveId" clId="{8ED6DDDD-9909-4CDA-8E30-522642DAFD73}" dt="2019-01-04T02:26:01.498" v="7062" actId="26606"/>
          <ac:picMkLst>
            <pc:docMk/>
            <pc:sldMk cId="3445414009" sldId="279"/>
            <ac:picMk id="11" creationId="{95756E8F-499C-4533-BBE8-309C3E8D985C}"/>
          </ac:picMkLst>
        </pc:picChg>
        <pc:picChg chg="add">
          <ac:chgData name="Mark Gucinski" userId="09844450723a588b" providerId="LiveId" clId="{8ED6DDDD-9909-4CDA-8E30-522642DAFD73}" dt="2019-01-04T02:26:01.498" v="7062" actId="26606"/>
          <ac:picMkLst>
            <pc:docMk/>
            <pc:sldMk cId="3445414009" sldId="279"/>
            <ac:picMk id="17" creationId="{306E3F32-3C1A-4B6E-AF26-8A15A788560F}"/>
          </ac:picMkLst>
        </pc:picChg>
      </pc:sldChg>
      <pc:sldChg chg="addSp modSp add mod setBg">
        <pc:chgData name="Mark Gucinski" userId="09844450723a588b" providerId="LiveId" clId="{8ED6DDDD-9909-4CDA-8E30-522642DAFD73}" dt="2019-01-04T02:28:05.765" v="7417" actId="403"/>
        <pc:sldMkLst>
          <pc:docMk/>
          <pc:sldMk cId="68972779" sldId="280"/>
        </pc:sldMkLst>
        <pc:spChg chg="mod">
          <ac:chgData name="Mark Gucinski" userId="09844450723a588b" providerId="LiveId" clId="{8ED6DDDD-9909-4CDA-8E30-522642DAFD73}" dt="2019-01-04T02:27:53.456" v="7374" actId="403"/>
          <ac:spMkLst>
            <pc:docMk/>
            <pc:sldMk cId="68972779" sldId="280"/>
            <ac:spMk id="2" creationId="{914BFE34-EC31-46AB-B32A-9BBB98BEE0FE}"/>
          </ac:spMkLst>
        </pc:spChg>
        <pc:spChg chg="mod">
          <ac:chgData name="Mark Gucinski" userId="09844450723a588b" providerId="LiveId" clId="{8ED6DDDD-9909-4CDA-8E30-522642DAFD73}" dt="2019-01-04T02:28:05.765" v="7417" actId="403"/>
          <ac:spMkLst>
            <pc:docMk/>
            <pc:sldMk cId="68972779" sldId="280"/>
            <ac:spMk id="3" creationId="{21939514-3397-405D-9518-321C1554D5B9}"/>
          </ac:spMkLst>
        </pc:spChg>
        <pc:spChg chg="add">
          <ac:chgData name="Mark Gucinski" userId="09844450723a588b" providerId="LiveId" clId="{8ED6DDDD-9909-4CDA-8E30-522642DAFD73}" dt="2019-01-04T02:27:43.495" v="7288" actId="26606"/>
          <ac:spMkLst>
            <pc:docMk/>
            <pc:sldMk cId="68972779" sldId="280"/>
            <ac:spMk id="9" creationId="{8DCA3673-CDE4-40C5-9FA8-F89874CFBA73}"/>
          </ac:spMkLst>
        </pc:spChg>
        <pc:spChg chg="add">
          <ac:chgData name="Mark Gucinski" userId="09844450723a588b" providerId="LiveId" clId="{8ED6DDDD-9909-4CDA-8E30-522642DAFD73}" dt="2019-01-04T02:27:43.495" v="7288" actId="26606"/>
          <ac:spMkLst>
            <pc:docMk/>
            <pc:sldMk cId="68972779" sldId="280"/>
            <ac:spMk id="13" creationId="{0FFFD040-32A9-4D2B-86CA-599D030A4161}"/>
          </ac:spMkLst>
        </pc:spChg>
        <pc:spChg chg="add">
          <ac:chgData name="Mark Gucinski" userId="09844450723a588b" providerId="LiveId" clId="{8ED6DDDD-9909-4CDA-8E30-522642DAFD73}" dt="2019-01-04T02:27:43.495" v="7288" actId="26606"/>
          <ac:spMkLst>
            <pc:docMk/>
            <pc:sldMk cId="68972779" sldId="280"/>
            <ac:spMk id="15" creationId="{863205CA-B7FF-4C25-A4C8-3BBBCE19D950}"/>
          </ac:spMkLst>
        </pc:spChg>
        <pc:picChg chg="add mod">
          <ac:chgData name="Mark Gucinski" userId="09844450723a588b" providerId="LiveId" clId="{8ED6DDDD-9909-4CDA-8E30-522642DAFD73}" dt="2019-01-04T02:27:48.113" v="7362" actId="962"/>
          <ac:picMkLst>
            <pc:docMk/>
            <pc:sldMk cId="68972779" sldId="280"/>
            <ac:picMk id="4" creationId="{562A2D4A-9129-4801-ACBA-A49B05AB2B77}"/>
          </ac:picMkLst>
        </pc:picChg>
        <pc:picChg chg="add">
          <ac:chgData name="Mark Gucinski" userId="09844450723a588b" providerId="LiveId" clId="{8ED6DDDD-9909-4CDA-8E30-522642DAFD73}" dt="2019-01-04T02:27:43.495" v="7288" actId="26606"/>
          <ac:picMkLst>
            <pc:docMk/>
            <pc:sldMk cId="68972779" sldId="280"/>
            <ac:picMk id="11" creationId="{95756E8F-499C-4533-BBE8-309C3E8D985C}"/>
          </ac:picMkLst>
        </pc:picChg>
        <pc:picChg chg="add">
          <ac:chgData name="Mark Gucinski" userId="09844450723a588b" providerId="LiveId" clId="{8ED6DDDD-9909-4CDA-8E30-522642DAFD73}" dt="2019-01-04T02:27:43.495" v="7288" actId="26606"/>
          <ac:picMkLst>
            <pc:docMk/>
            <pc:sldMk cId="68972779" sldId="280"/>
            <ac:picMk id="17" creationId="{306E3F32-3C1A-4B6E-AF26-8A15A788560F}"/>
          </ac:picMkLst>
        </pc:picChg>
      </pc:sldChg>
      <pc:sldChg chg="addSp modSp add mod setBg">
        <pc:chgData name="Mark Gucinski" userId="09844450723a588b" providerId="LiveId" clId="{8ED6DDDD-9909-4CDA-8E30-522642DAFD73}" dt="2019-01-04T02:29:12.101" v="7696" actId="20577"/>
        <pc:sldMkLst>
          <pc:docMk/>
          <pc:sldMk cId="1976053041" sldId="281"/>
        </pc:sldMkLst>
        <pc:spChg chg="mod">
          <ac:chgData name="Mark Gucinski" userId="09844450723a588b" providerId="LiveId" clId="{8ED6DDDD-9909-4CDA-8E30-522642DAFD73}" dt="2019-01-04T02:28:29.110" v="7439" actId="26606"/>
          <ac:spMkLst>
            <pc:docMk/>
            <pc:sldMk cId="1976053041" sldId="281"/>
            <ac:spMk id="2" creationId="{F8B0BEEB-2F0D-4646-A206-0ED74863760A}"/>
          </ac:spMkLst>
        </pc:spChg>
        <pc:spChg chg="mod">
          <ac:chgData name="Mark Gucinski" userId="09844450723a588b" providerId="LiveId" clId="{8ED6DDDD-9909-4CDA-8E30-522642DAFD73}" dt="2019-01-04T02:29:12.101" v="7696" actId="20577"/>
          <ac:spMkLst>
            <pc:docMk/>
            <pc:sldMk cId="1976053041" sldId="281"/>
            <ac:spMk id="3" creationId="{9873BE44-2F4E-4712-805E-9BF9A97BCBC3}"/>
          </ac:spMkLst>
        </pc:spChg>
        <pc:spChg chg="add">
          <ac:chgData name="Mark Gucinski" userId="09844450723a588b" providerId="LiveId" clId="{8ED6DDDD-9909-4CDA-8E30-522642DAFD73}" dt="2019-01-04T02:28:29.110" v="7439" actId="26606"/>
          <ac:spMkLst>
            <pc:docMk/>
            <pc:sldMk cId="1976053041" sldId="281"/>
            <ac:spMk id="9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2:28:29.110" v="7439" actId="26606"/>
          <ac:spMkLst>
            <pc:docMk/>
            <pc:sldMk cId="1976053041" sldId="281"/>
            <ac:spMk id="13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2:28:29.110" v="7439" actId="26606"/>
          <ac:spMkLst>
            <pc:docMk/>
            <pc:sldMk cId="1976053041" sldId="281"/>
            <ac:spMk id="15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2:28:29.110" v="7439" actId="26606"/>
          <ac:spMkLst>
            <pc:docMk/>
            <pc:sldMk cId="1976053041" sldId="281"/>
            <ac:spMk id="19" creationId="{09D6A950-3339-40EB-8972-64F44542D3FF}"/>
          </ac:spMkLst>
        </pc:spChg>
        <pc:picChg chg="add mod">
          <ac:chgData name="Mark Gucinski" userId="09844450723a588b" providerId="LiveId" clId="{8ED6DDDD-9909-4CDA-8E30-522642DAFD73}" dt="2019-01-04T02:28:36.599" v="7591" actId="962"/>
          <ac:picMkLst>
            <pc:docMk/>
            <pc:sldMk cId="1976053041" sldId="281"/>
            <ac:picMk id="4" creationId="{F5DEED3A-D234-4CBE-B304-A73306201AA4}"/>
          </ac:picMkLst>
        </pc:picChg>
        <pc:picChg chg="add">
          <ac:chgData name="Mark Gucinski" userId="09844450723a588b" providerId="LiveId" clId="{8ED6DDDD-9909-4CDA-8E30-522642DAFD73}" dt="2019-01-04T02:28:29.110" v="7439" actId="26606"/>
          <ac:picMkLst>
            <pc:docMk/>
            <pc:sldMk cId="1976053041" sldId="281"/>
            <ac:picMk id="11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2:28:29.110" v="7439" actId="26606"/>
          <ac:picMkLst>
            <pc:docMk/>
            <pc:sldMk cId="1976053041" sldId="281"/>
            <ac:picMk id="17" creationId="{FFF756FE-278B-4106-BB2E-DB87CF02DFB5}"/>
          </ac:picMkLst>
        </pc:picChg>
      </pc:sldChg>
      <pc:sldChg chg="addSp delSp modSp add mod setBg">
        <pc:chgData name="Mark Gucinski" userId="09844450723a588b" providerId="LiveId" clId="{8ED6DDDD-9909-4CDA-8E30-522642DAFD73}" dt="2019-01-04T02:29:59.507" v="7935" actId="26606"/>
        <pc:sldMkLst>
          <pc:docMk/>
          <pc:sldMk cId="2174244985" sldId="282"/>
        </pc:sldMkLst>
        <pc:spChg chg="mod">
          <ac:chgData name="Mark Gucinski" userId="09844450723a588b" providerId="LiveId" clId="{8ED6DDDD-9909-4CDA-8E30-522642DAFD73}" dt="2019-01-04T02:29:59.507" v="7935" actId="26606"/>
          <ac:spMkLst>
            <pc:docMk/>
            <pc:sldMk cId="2174244985" sldId="282"/>
            <ac:spMk id="2" creationId="{F809F7F3-D240-4CB3-9D9D-BA5D7AB54D2E}"/>
          </ac:spMkLst>
        </pc:spChg>
        <pc:spChg chg="del mod">
          <ac:chgData name="Mark Gucinski" userId="09844450723a588b" providerId="LiveId" clId="{8ED6DDDD-9909-4CDA-8E30-522642DAFD73}" dt="2019-01-04T02:29:59.507" v="7935" actId="26606"/>
          <ac:spMkLst>
            <pc:docMk/>
            <pc:sldMk cId="2174244985" sldId="282"/>
            <ac:spMk id="3" creationId="{74406624-B5EF-4301-A69B-999C256664CB}"/>
          </ac:spMkLst>
        </pc:spChg>
        <pc:graphicFrameChg chg="add">
          <ac:chgData name="Mark Gucinski" userId="09844450723a588b" providerId="LiveId" clId="{8ED6DDDD-9909-4CDA-8E30-522642DAFD73}" dt="2019-01-04T02:29:59.507" v="7935" actId="26606"/>
          <ac:graphicFrameMkLst>
            <pc:docMk/>
            <pc:sldMk cId="2174244985" sldId="282"/>
            <ac:graphicFrameMk id="5" creationId="{F3F7630C-2451-44C8-B408-23B6635E80FE}"/>
          </ac:graphicFrameMkLst>
        </pc:graphicFrameChg>
      </pc:sldChg>
      <pc:sldChg chg="addSp modSp add mod setBg">
        <pc:chgData name="Mark Gucinski" userId="09844450723a588b" providerId="LiveId" clId="{8ED6DDDD-9909-4CDA-8E30-522642DAFD73}" dt="2019-01-04T02:31:39.865" v="8283" actId="403"/>
        <pc:sldMkLst>
          <pc:docMk/>
          <pc:sldMk cId="2775092245" sldId="283"/>
        </pc:sldMkLst>
        <pc:spChg chg="mod">
          <ac:chgData name="Mark Gucinski" userId="09844450723a588b" providerId="LiveId" clId="{8ED6DDDD-9909-4CDA-8E30-522642DAFD73}" dt="2019-01-04T02:31:23.466" v="8044" actId="26606"/>
          <ac:spMkLst>
            <pc:docMk/>
            <pc:sldMk cId="2775092245" sldId="283"/>
            <ac:spMk id="2" creationId="{683F21CE-71E7-4BCC-9B30-FCD5B481516B}"/>
          </ac:spMkLst>
        </pc:spChg>
        <pc:spChg chg="mod">
          <ac:chgData name="Mark Gucinski" userId="09844450723a588b" providerId="LiveId" clId="{8ED6DDDD-9909-4CDA-8E30-522642DAFD73}" dt="2019-01-04T02:31:39.865" v="8283" actId="403"/>
          <ac:spMkLst>
            <pc:docMk/>
            <pc:sldMk cId="2775092245" sldId="283"/>
            <ac:spMk id="3" creationId="{327D6087-847E-4196-B17F-AA036EA5527A}"/>
          </ac:spMkLst>
        </pc:spChg>
        <pc:spChg chg="add">
          <ac:chgData name="Mark Gucinski" userId="09844450723a588b" providerId="LiveId" clId="{8ED6DDDD-9909-4CDA-8E30-522642DAFD73}" dt="2019-01-04T02:31:23.466" v="8044" actId="26606"/>
          <ac:spMkLst>
            <pc:docMk/>
            <pc:sldMk cId="2775092245" sldId="283"/>
            <ac:spMk id="71" creationId="{A1698906-F123-49CB-B633-247AC48701BD}"/>
          </ac:spMkLst>
        </pc:spChg>
        <pc:spChg chg="add">
          <ac:chgData name="Mark Gucinski" userId="09844450723a588b" providerId="LiveId" clId="{8ED6DDDD-9909-4CDA-8E30-522642DAFD73}" dt="2019-01-04T02:31:23.466" v="8044" actId="26606"/>
          <ac:spMkLst>
            <pc:docMk/>
            <pc:sldMk cId="2775092245" sldId="283"/>
            <ac:spMk id="75" creationId="{5D86D9DA-31E3-48ED-9F77-2D8B649BD4E0}"/>
          </ac:spMkLst>
        </pc:spChg>
        <pc:spChg chg="add">
          <ac:chgData name="Mark Gucinski" userId="09844450723a588b" providerId="LiveId" clId="{8ED6DDDD-9909-4CDA-8E30-522642DAFD73}" dt="2019-01-04T02:31:23.466" v="8044" actId="26606"/>
          <ac:spMkLst>
            <pc:docMk/>
            <pc:sldMk cId="2775092245" sldId="283"/>
            <ac:spMk id="77" creationId="{04C6B320-AA89-4C19-89F7-71D46B26BA6B}"/>
          </ac:spMkLst>
        </pc:spChg>
        <pc:spChg chg="add">
          <ac:chgData name="Mark Gucinski" userId="09844450723a588b" providerId="LiveId" clId="{8ED6DDDD-9909-4CDA-8E30-522642DAFD73}" dt="2019-01-04T02:31:23.466" v="8044" actId="26606"/>
          <ac:spMkLst>
            <pc:docMk/>
            <pc:sldMk cId="2775092245" sldId="283"/>
            <ac:spMk id="81" creationId="{645EE119-0AC6-45BA-AE5E-A86AFE1C74C0}"/>
          </ac:spMkLst>
        </pc:spChg>
        <pc:picChg chg="add">
          <ac:chgData name="Mark Gucinski" userId="09844450723a588b" providerId="LiveId" clId="{8ED6DDDD-9909-4CDA-8E30-522642DAFD73}" dt="2019-01-04T02:31:23.466" v="8044" actId="26606"/>
          <ac:picMkLst>
            <pc:docMk/>
            <pc:sldMk cId="2775092245" sldId="283"/>
            <ac:picMk id="73" creationId="{12AFB628-1D2A-4F5A-8E9E-2C8E917B59E8}"/>
          </ac:picMkLst>
        </pc:picChg>
        <pc:picChg chg="add">
          <ac:chgData name="Mark Gucinski" userId="09844450723a588b" providerId="LiveId" clId="{8ED6DDDD-9909-4CDA-8E30-522642DAFD73}" dt="2019-01-04T02:31:23.466" v="8044" actId="26606"/>
          <ac:picMkLst>
            <pc:docMk/>
            <pc:sldMk cId="2775092245" sldId="283"/>
            <ac:picMk id="79" creationId="{4AC1383A-2DFB-422E-8FB2-1CABD96DDF9B}"/>
          </ac:picMkLst>
        </pc:picChg>
        <pc:picChg chg="add mod">
          <ac:chgData name="Mark Gucinski" userId="09844450723a588b" providerId="LiveId" clId="{8ED6DDDD-9909-4CDA-8E30-522642DAFD73}" dt="2019-01-04T02:31:37.146" v="8282" actId="962"/>
          <ac:picMkLst>
            <pc:docMk/>
            <pc:sldMk cId="2775092245" sldId="283"/>
            <ac:picMk id="2050" creationId="{3C2278E6-3FF7-4536-ACF5-5F32F703B176}"/>
          </ac:picMkLst>
        </pc:picChg>
      </pc:sldChg>
      <pc:sldChg chg="addSp modSp add mod setBg">
        <pc:chgData name="Mark Gucinski" userId="09844450723a588b" providerId="LiveId" clId="{8ED6DDDD-9909-4CDA-8E30-522642DAFD73}" dt="2019-01-04T02:32:40.282" v="8464" actId="403"/>
        <pc:sldMkLst>
          <pc:docMk/>
          <pc:sldMk cId="3941586501" sldId="284"/>
        </pc:sldMkLst>
        <pc:spChg chg="mod">
          <ac:chgData name="Mark Gucinski" userId="09844450723a588b" providerId="LiveId" clId="{8ED6DDDD-9909-4CDA-8E30-522642DAFD73}" dt="2019-01-04T02:32:09.321" v="8300" actId="26606"/>
          <ac:spMkLst>
            <pc:docMk/>
            <pc:sldMk cId="3941586501" sldId="284"/>
            <ac:spMk id="2" creationId="{4CEB8DF2-DAED-40EF-81F1-61414BD4AC0C}"/>
          </ac:spMkLst>
        </pc:spChg>
        <pc:spChg chg="mod">
          <ac:chgData name="Mark Gucinski" userId="09844450723a588b" providerId="LiveId" clId="{8ED6DDDD-9909-4CDA-8E30-522642DAFD73}" dt="2019-01-04T02:32:40.282" v="8464" actId="403"/>
          <ac:spMkLst>
            <pc:docMk/>
            <pc:sldMk cId="3941586501" sldId="284"/>
            <ac:spMk id="3" creationId="{5F516CFE-73BF-4F8E-91B8-A1114B58F80A}"/>
          </ac:spMkLst>
        </pc:spChg>
        <pc:spChg chg="add">
          <ac:chgData name="Mark Gucinski" userId="09844450723a588b" providerId="LiveId" clId="{8ED6DDDD-9909-4CDA-8E30-522642DAFD73}" dt="2019-01-04T02:32:09.321" v="8300" actId="26606"/>
          <ac:spMkLst>
            <pc:docMk/>
            <pc:sldMk cId="3941586501" sldId="284"/>
            <ac:spMk id="9" creationId="{8DCA3673-CDE4-40C5-9FA8-F89874CFBA73}"/>
          </ac:spMkLst>
        </pc:spChg>
        <pc:spChg chg="add">
          <ac:chgData name="Mark Gucinski" userId="09844450723a588b" providerId="LiveId" clId="{8ED6DDDD-9909-4CDA-8E30-522642DAFD73}" dt="2019-01-04T02:32:09.321" v="8300" actId="26606"/>
          <ac:spMkLst>
            <pc:docMk/>
            <pc:sldMk cId="3941586501" sldId="284"/>
            <ac:spMk id="13" creationId="{0FFFD040-32A9-4D2B-86CA-599D030A4161}"/>
          </ac:spMkLst>
        </pc:spChg>
        <pc:spChg chg="add">
          <ac:chgData name="Mark Gucinski" userId="09844450723a588b" providerId="LiveId" clId="{8ED6DDDD-9909-4CDA-8E30-522642DAFD73}" dt="2019-01-04T02:32:09.321" v="8300" actId="26606"/>
          <ac:spMkLst>
            <pc:docMk/>
            <pc:sldMk cId="3941586501" sldId="284"/>
            <ac:spMk id="15" creationId="{863205CA-B7FF-4C25-A4C8-3BBBCE19D950}"/>
          </ac:spMkLst>
        </pc:spChg>
        <pc:picChg chg="add mod">
          <ac:chgData name="Mark Gucinski" userId="09844450723a588b" providerId="LiveId" clId="{8ED6DDDD-9909-4CDA-8E30-522642DAFD73}" dt="2019-01-04T02:32:17.020" v="8400" actId="962"/>
          <ac:picMkLst>
            <pc:docMk/>
            <pc:sldMk cId="3941586501" sldId="284"/>
            <ac:picMk id="4" creationId="{FB5136D9-FC3D-4EFF-9FE3-211B8D3C440F}"/>
          </ac:picMkLst>
        </pc:picChg>
        <pc:picChg chg="add">
          <ac:chgData name="Mark Gucinski" userId="09844450723a588b" providerId="LiveId" clId="{8ED6DDDD-9909-4CDA-8E30-522642DAFD73}" dt="2019-01-04T02:32:09.321" v="8300" actId="26606"/>
          <ac:picMkLst>
            <pc:docMk/>
            <pc:sldMk cId="3941586501" sldId="284"/>
            <ac:picMk id="11" creationId="{95756E8F-499C-4533-BBE8-309C3E8D985C}"/>
          </ac:picMkLst>
        </pc:picChg>
        <pc:picChg chg="add">
          <ac:chgData name="Mark Gucinski" userId="09844450723a588b" providerId="LiveId" clId="{8ED6DDDD-9909-4CDA-8E30-522642DAFD73}" dt="2019-01-04T02:32:09.321" v="8300" actId="26606"/>
          <ac:picMkLst>
            <pc:docMk/>
            <pc:sldMk cId="3941586501" sldId="284"/>
            <ac:picMk id="17" creationId="{306E3F32-3C1A-4B6E-AF26-8A15A788560F}"/>
          </ac:picMkLst>
        </pc:picChg>
      </pc:sldChg>
      <pc:sldChg chg="addSp modSp add mod setBg">
        <pc:chgData name="Mark Gucinski" userId="09844450723a588b" providerId="LiveId" clId="{8ED6DDDD-9909-4CDA-8E30-522642DAFD73}" dt="2019-01-04T02:33:43.675" v="8769" actId="5793"/>
        <pc:sldMkLst>
          <pc:docMk/>
          <pc:sldMk cId="2390762566" sldId="285"/>
        </pc:sldMkLst>
        <pc:spChg chg="mod">
          <ac:chgData name="Mark Gucinski" userId="09844450723a588b" providerId="LiveId" clId="{8ED6DDDD-9909-4CDA-8E30-522642DAFD73}" dt="2019-01-04T02:32:54.450" v="8488" actId="26606"/>
          <ac:spMkLst>
            <pc:docMk/>
            <pc:sldMk cId="2390762566" sldId="285"/>
            <ac:spMk id="2" creationId="{B6CF8F20-6D6B-4C1B-BC87-A8F27B00CEA9}"/>
          </ac:spMkLst>
        </pc:spChg>
        <pc:spChg chg="mod">
          <ac:chgData name="Mark Gucinski" userId="09844450723a588b" providerId="LiveId" clId="{8ED6DDDD-9909-4CDA-8E30-522642DAFD73}" dt="2019-01-04T02:33:43.675" v="8769" actId="5793"/>
          <ac:spMkLst>
            <pc:docMk/>
            <pc:sldMk cId="2390762566" sldId="285"/>
            <ac:spMk id="3" creationId="{158531E4-9222-4208-A2E0-9976E0FF5459}"/>
          </ac:spMkLst>
        </pc:spChg>
        <pc:spChg chg="add">
          <ac:chgData name="Mark Gucinski" userId="09844450723a588b" providerId="LiveId" clId="{8ED6DDDD-9909-4CDA-8E30-522642DAFD73}" dt="2019-01-04T02:32:54.450" v="8488" actId="26606"/>
          <ac:spMkLst>
            <pc:docMk/>
            <pc:sldMk cId="2390762566" sldId="285"/>
            <ac:spMk id="9" creationId="{1395ACAC-577D-4FAD-955D-280C3D104ADF}"/>
          </ac:spMkLst>
        </pc:spChg>
        <pc:spChg chg="add">
          <ac:chgData name="Mark Gucinski" userId="09844450723a588b" providerId="LiveId" clId="{8ED6DDDD-9909-4CDA-8E30-522642DAFD73}" dt="2019-01-04T02:32:54.450" v="8488" actId="26606"/>
          <ac:spMkLst>
            <pc:docMk/>
            <pc:sldMk cId="2390762566" sldId="285"/>
            <ac:spMk id="13" creationId="{0AB11C2E-6CA2-4822-BF14-C1C9A6BC6CAA}"/>
          </ac:spMkLst>
        </pc:spChg>
        <pc:spChg chg="add">
          <ac:chgData name="Mark Gucinski" userId="09844450723a588b" providerId="LiveId" clId="{8ED6DDDD-9909-4CDA-8E30-522642DAFD73}" dt="2019-01-04T02:32:54.450" v="8488" actId="26606"/>
          <ac:spMkLst>
            <pc:docMk/>
            <pc:sldMk cId="2390762566" sldId="285"/>
            <ac:spMk id="15" creationId="{38B3A2B2-7BBB-4E52-8C30-BE2A6F346B37}"/>
          </ac:spMkLst>
        </pc:spChg>
        <pc:spChg chg="add">
          <ac:chgData name="Mark Gucinski" userId="09844450723a588b" providerId="LiveId" clId="{8ED6DDDD-9909-4CDA-8E30-522642DAFD73}" dt="2019-01-04T02:32:54.450" v="8488" actId="26606"/>
          <ac:spMkLst>
            <pc:docMk/>
            <pc:sldMk cId="2390762566" sldId="285"/>
            <ac:spMk id="19" creationId="{09D6A950-3339-40EB-8972-64F44542D3FF}"/>
          </ac:spMkLst>
        </pc:spChg>
        <pc:picChg chg="add mod">
          <ac:chgData name="Mark Gucinski" userId="09844450723a588b" providerId="LiveId" clId="{8ED6DDDD-9909-4CDA-8E30-522642DAFD73}" dt="2019-01-04T02:33:08.986" v="8706" actId="962"/>
          <ac:picMkLst>
            <pc:docMk/>
            <pc:sldMk cId="2390762566" sldId="285"/>
            <ac:picMk id="4" creationId="{66E3CC82-DC37-46CD-BF0E-4505A45601A0}"/>
          </ac:picMkLst>
        </pc:picChg>
        <pc:picChg chg="add">
          <ac:chgData name="Mark Gucinski" userId="09844450723a588b" providerId="LiveId" clId="{8ED6DDDD-9909-4CDA-8E30-522642DAFD73}" dt="2019-01-04T02:32:54.450" v="8488" actId="26606"/>
          <ac:picMkLst>
            <pc:docMk/>
            <pc:sldMk cId="2390762566" sldId="285"/>
            <ac:picMk id="11" creationId="{E228037F-2EF2-4A1A-8D1D-D08F2C98AD63}"/>
          </ac:picMkLst>
        </pc:picChg>
        <pc:picChg chg="add">
          <ac:chgData name="Mark Gucinski" userId="09844450723a588b" providerId="LiveId" clId="{8ED6DDDD-9909-4CDA-8E30-522642DAFD73}" dt="2019-01-04T02:32:54.450" v="8488" actId="26606"/>
          <ac:picMkLst>
            <pc:docMk/>
            <pc:sldMk cId="2390762566" sldId="285"/>
            <ac:picMk id="17" creationId="{FFF756FE-278B-4106-BB2E-DB87CF02DFB5}"/>
          </ac:picMkLst>
        </pc:picChg>
      </pc:sldChg>
      <pc:sldMasterChg chg="modSldLayout">
        <pc:chgData name="Mark Gucinski" userId="09844450723a588b" providerId="LiveId" clId="{8ED6DDDD-9909-4CDA-8E30-522642DAFD73}" dt="2019-01-04T16:53:13.425" v="8770" actId="207"/>
        <pc:sldMasterMkLst>
          <pc:docMk/>
          <pc:sldMasterMk cId="531130130" sldId="2147483678"/>
        </pc:sldMasterMkLst>
        <pc:sldLayoutChg chg="modSp">
          <pc:chgData name="Mark Gucinski" userId="09844450723a588b" providerId="LiveId" clId="{8ED6DDDD-9909-4CDA-8E30-522642DAFD73}" dt="2019-01-04T16:53:13.425" v="8770" actId="207"/>
          <pc:sldLayoutMkLst>
            <pc:docMk/>
            <pc:sldMasterMk cId="531130130" sldId="2147483678"/>
            <pc:sldLayoutMk cId="1095801097" sldId="2147483680"/>
          </pc:sldLayoutMkLst>
          <pc:spChg chg="mod">
            <ac:chgData name="Mark Gucinski" userId="09844450723a588b" providerId="LiveId" clId="{8ED6DDDD-9909-4CDA-8E30-522642DAFD73}" dt="2019-01-04T16:53:13.425" v="8770" actId="207"/>
            <ac:spMkLst>
              <pc:docMk/>
              <pc:sldMasterMk cId="531130130" sldId="2147483678"/>
              <pc:sldLayoutMk cId="1095801097" sldId="2147483680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svg"/><Relationship Id="rId1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5E443-D6DF-410E-A342-3BE57E72F240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95771B-9335-428D-A3A1-13B5A415D07E}">
      <dgm:prSet/>
      <dgm:spPr/>
      <dgm:t>
        <a:bodyPr/>
        <a:lstStyle/>
        <a:p>
          <a:r>
            <a:rPr lang="en-US"/>
            <a:t>Describe</a:t>
          </a:r>
        </a:p>
      </dgm:t>
    </dgm:pt>
    <dgm:pt modelId="{C822CD85-651F-4257-A67C-4D5112F5BA1F}" type="parTrans" cxnId="{148ED5B3-6AD5-41EB-A8FC-053F5E5488BA}">
      <dgm:prSet/>
      <dgm:spPr/>
      <dgm:t>
        <a:bodyPr/>
        <a:lstStyle/>
        <a:p>
          <a:endParaRPr lang="en-US"/>
        </a:p>
      </dgm:t>
    </dgm:pt>
    <dgm:pt modelId="{1268E18D-3100-4BDD-BC6F-5734200B5540}" type="sibTrans" cxnId="{148ED5B3-6AD5-41EB-A8FC-053F5E5488BA}">
      <dgm:prSet/>
      <dgm:spPr/>
      <dgm:t>
        <a:bodyPr/>
        <a:lstStyle/>
        <a:p>
          <a:endParaRPr lang="en-US"/>
        </a:p>
      </dgm:t>
    </dgm:pt>
    <dgm:pt modelId="{544BE9BC-DA6E-4908-A368-25BC87685218}">
      <dgm:prSet/>
      <dgm:spPr/>
      <dgm:t>
        <a:bodyPr/>
        <a:lstStyle/>
        <a:p>
          <a:r>
            <a:rPr lang="en-US"/>
            <a:t>Describe the molecular components that make up the cell membrane</a:t>
          </a:r>
        </a:p>
      </dgm:t>
    </dgm:pt>
    <dgm:pt modelId="{CD7AB095-371D-4E04-B6E7-322B9FA6C5CC}" type="parTrans" cxnId="{FBC0CD87-6A75-4384-B011-52E323DCD73D}">
      <dgm:prSet/>
      <dgm:spPr/>
      <dgm:t>
        <a:bodyPr/>
        <a:lstStyle/>
        <a:p>
          <a:endParaRPr lang="en-US"/>
        </a:p>
      </dgm:t>
    </dgm:pt>
    <dgm:pt modelId="{CF51DFBC-0694-46E3-9F40-A06E2AAA32D5}" type="sibTrans" cxnId="{FBC0CD87-6A75-4384-B011-52E323DCD73D}">
      <dgm:prSet/>
      <dgm:spPr/>
      <dgm:t>
        <a:bodyPr/>
        <a:lstStyle/>
        <a:p>
          <a:endParaRPr lang="en-US"/>
        </a:p>
      </dgm:t>
    </dgm:pt>
    <dgm:pt modelId="{7621FFD5-6593-4521-9A89-5162497C013C}">
      <dgm:prSet/>
      <dgm:spPr/>
      <dgm:t>
        <a:bodyPr/>
        <a:lstStyle/>
        <a:p>
          <a:r>
            <a:rPr lang="en-US"/>
            <a:t>Explain</a:t>
          </a:r>
        </a:p>
      </dgm:t>
    </dgm:pt>
    <dgm:pt modelId="{FD46B1CC-30AC-4BA1-A402-4E7E95AA308C}" type="parTrans" cxnId="{C37F3B6E-35FC-4FED-B328-B0B879CB1623}">
      <dgm:prSet/>
      <dgm:spPr/>
      <dgm:t>
        <a:bodyPr/>
        <a:lstStyle/>
        <a:p>
          <a:endParaRPr lang="en-US"/>
        </a:p>
      </dgm:t>
    </dgm:pt>
    <dgm:pt modelId="{35F7D4B2-A60E-41D0-860D-861216DE7E25}" type="sibTrans" cxnId="{C37F3B6E-35FC-4FED-B328-B0B879CB1623}">
      <dgm:prSet/>
      <dgm:spPr/>
      <dgm:t>
        <a:bodyPr/>
        <a:lstStyle/>
        <a:p>
          <a:endParaRPr lang="en-US"/>
        </a:p>
      </dgm:t>
    </dgm:pt>
    <dgm:pt modelId="{D2F154F9-D946-42EC-844D-0BE48DB955F8}">
      <dgm:prSet/>
      <dgm:spPr/>
      <dgm:t>
        <a:bodyPr/>
        <a:lstStyle/>
        <a:p>
          <a:r>
            <a:rPr lang="en-US"/>
            <a:t>Explain the major features and properties of the cell membrane</a:t>
          </a:r>
        </a:p>
      </dgm:t>
    </dgm:pt>
    <dgm:pt modelId="{2801DB56-1B26-4451-8541-E9A25A423EDB}" type="parTrans" cxnId="{6E7F2A51-B612-4584-841B-288A4561E27B}">
      <dgm:prSet/>
      <dgm:spPr/>
      <dgm:t>
        <a:bodyPr/>
        <a:lstStyle/>
        <a:p>
          <a:endParaRPr lang="en-US"/>
        </a:p>
      </dgm:t>
    </dgm:pt>
    <dgm:pt modelId="{4A4C450C-0AEE-41F7-BA45-DCD67B5C59EF}" type="sibTrans" cxnId="{6E7F2A51-B612-4584-841B-288A4561E27B}">
      <dgm:prSet/>
      <dgm:spPr/>
      <dgm:t>
        <a:bodyPr/>
        <a:lstStyle/>
        <a:p>
          <a:endParaRPr lang="en-US"/>
        </a:p>
      </dgm:t>
    </dgm:pt>
    <dgm:pt modelId="{6F3D923A-20F2-4BB9-B2F5-A79A486036EB}">
      <dgm:prSet/>
      <dgm:spPr/>
      <dgm:t>
        <a:bodyPr/>
        <a:lstStyle/>
        <a:p>
          <a:r>
            <a:rPr lang="en-US"/>
            <a:t>Differentiate</a:t>
          </a:r>
        </a:p>
      </dgm:t>
    </dgm:pt>
    <dgm:pt modelId="{EDE4BCF4-A0CC-43B7-82F6-1A46D4A4C408}" type="parTrans" cxnId="{F4189EF7-B16A-4B88-B7AF-DC9894CFA17E}">
      <dgm:prSet/>
      <dgm:spPr/>
      <dgm:t>
        <a:bodyPr/>
        <a:lstStyle/>
        <a:p>
          <a:endParaRPr lang="en-US"/>
        </a:p>
      </dgm:t>
    </dgm:pt>
    <dgm:pt modelId="{65708F72-6B69-4AD0-BE59-9A4D99F72C4E}" type="sibTrans" cxnId="{F4189EF7-B16A-4B88-B7AF-DC9894CFA17E}">
      <dgm:prSet/>
      <dgm:spPr/>
      <dgm:t>
        <a:bodyPr/>
        <a:lstStyle/>
        <a:p>
          <a:endParaRPr lang="en-US"/>
        </a:p>
      </dgm:t>
    </dgm:pt>
    <dgm:pt modelId="{9992AB48-88CE-436C-9A6A-F48C79CE7371}">
      <dgm:prSet/>
      <dgm:spPr/>
      <dgm:t>
        <a:bodyPr/>
        <a:lstStyle/>
        <a:p>
          <a:r>
            <a:rPr lang="en-US"/>
            <a:t>Differentiate between materials that can and cannot diffuse through the lipid bilayer</a:t>
          </a:r>
        </a:p>
      </dgm:t>
    </dgm:pt>
    <dgm:pt modelId="{F17ECFF3-B50F-4395-9930-825440B8C2EC}" type="parTrans" cxnId="{895F4DBF-7643-4ACD-8CB8-90E0ED290226}">
      <dgm:prSet/>
      <dgm:spPr/>
      <dgm:t>
        <a:bodyPr/>
        <a:lstStyle/>
        <a:p>
          <a:endParaRPr lang="en-US"/>
        </a:p>
      </dgm:t>
    </dgm:pt>
    <dgm:pt modelId="{6619D687-42E1-4CC3-B7C3-484451B9A965}" type="sibTrans" cxnId="{895F4DBF-7643-4ACD-8CB8-90E0ED290226}">
      <dgm:prSet/>
      <dgm:spPr/>
      <dgm:t>
        <a:bodyPr/>
        <a:lstStyle/>
        <a:p>
          <a:endParaRPr lang="en-US"/>
        </a:p>
      </dgm:t>
    </dgm:pt>
    <dgm:pt modelId="{78DD9F4F-958B-4037-8781-4BA26EE97B7A}">
      <dgm:prSet/>
      <dgm:spPr/>
      <dgm:t>
        <a:bodyPr/>
        <a:lstStyle/>
        <a:p>
          <a:r>
            <a:rPr lang="en-US"/>
            <a:t>Compare and contrast</a:t>
          </a:r>
        </a:p>
      </dgm:t>
    </dgm:pt>
    <dgm:pt modelId="{61139E35-8490-4B60-B91F-2005B640C2A2}" type="parTrans" cxnId="{BD548870-9D77-4499-BA04-DD5AB067ABB5}">
      <dgm:prSet/>
      <dgm:spPr/>
      <dgm:t>
        <a:bodyPr/>
        <a:lstStyle/>
        <a:p>
          <a:endParaRPr lang="en-US"/>
        </a:p>
      </dgm:t>
    </dgm:pt>
    <dgm:pt modelId="{6CD88EA3-9736-49EC-B63F-C5BA6D693781}" type="sibTrans" cxnId="{BD548870-9D77-4499-BA04-DD5AB067ABB5}">
      <dgm:prSet/>
      <dgm:spPr/>
      <dgm:t>
        <a:bodyPr/>
        <a:lstStyle/>
        <a:p>
          <a:endParaRPr lang="en-US"/>
        </a:p>
      </dgm:t>
    </dgm:pt>
    <dgm:pt modelId="{418CE7CE-275D-4582-BF67-BCB9BCA7ECBE}">
      <dgm:prSet/>
      <dgm:spPr/>
      <dgm:t>
        <a:bodyPr/>
        <a:lstStyle/>
        <a:p>
          <a:r>
            <a:rPr lang="en-US"/>
            <a:t>Compare and contrast different types of passive transport with active transport, providing examples of each </a:t>
          </a:r>
        </a:p>
      </dgm:t>
    </dgm:pt>
    <dgm:pt modelId="{44BCFF2D-4CFE-4B0A-8510-5D276EF61027}" type="parTrans" cxnId="{A35F062F-4A55-4F83-9C68-E86ACD6D56B9}">
      <dgm:prSet/>
      <dgm:spPr/>
      <dgm:t>
        <a:bodyPr/>
        <a:lstStyle/>
        <a:p>
          <a:endParaRPr lang="en-US"/>
        </a:p>
      </dgm:t>
    </dgm:pt>
    <dgm:pt modelId="{466F1AEA-5D96-4C4B-BF3E-83FB4775F865}" type="sibTrans" cxnId="{A35F062F-4A55-4F83-9C68-E86ACD6D56B9}">
      <dgm:prSet/>
      <dgm:spPr/>
      <dgm:t>
        <a:bodyPr/>
        <a:lstStyle/>
        <a:p>
          <a:endParaRPr lang="en-US"/>
        </a:p>
      </dgm:t>
    </dgm:pt>
    <dgm:pt modelId="{6F656EDC-D86D-4E6F-B402-6C9A258C90B5}" type="pres">
      <dgm:prSet presAssocID="{6015E443-D6DF-410E-A342-3BE57E72F240}" presName="Name0" presStyleCnt="0">
        <dgm:presLayoutVars>
          <dgm:dir/>
          <dgm:animLvl val="lvl"/>
          <dgm:resizeHandles val="exact"/>
        </dgm:presLayoutVars>
      </dgm:prSet>
      <dgm:spPr/>
    </dgm:pt>
    <dgm:pt modelId="{FC24EA5B-6934-4EA4-A178-FC0213169536}" type="pres">
      <dgm:prSet presAssocID="{78DD9F4F-958B-4037-8781-4BA26EE97B7A}" presName="boxAndChildren" presStyleCnt="0"/>
      <dgm:spPr/>
    </dgm:pt>
    <dgm:pt modelId="{A4B156F8-B367-4617-827B-E4D14A769F7A}" type="pres">
      <dgm:prSet presAssocID="{78DD9F4F-958B-4037-8781-4BA26EE97B7A}" presName="parentTextBox" presStyleLbl="alignNode1" presStyleIdx="0" presStyleCnt="4"/>
      <dgm:spPr/>
    </dgm:pt>
    <dgm:pt modelId="{989DD99C-037E-4845-A2C0-0C201EF5DAF2}" type="pres">
      <dgm:prSet presAssocID="{78DD9F4F-958B-4037-8781-4BA26EE97B7A}" presName="descendantBox" presStyleLbl="bgAccFollowNode1" presStyleIdx="0" presStyleCnt="4"/>
      <dgm:spPr/>
    </dgm:pt>
    <dgm:pt modelId="{66D12DD6-539D-41B4-958E-8A5F8E65BEA4}" type="pres">
      <dgm:prSet presAssocID="{65708F72-6B69-4AD0-BE59-9A4D99F72C4E}" presName="sp" presStyleCnt="0"/>
      <dgm:spPr/>
    </dgm:pt>
    <dgm:pt modelId="{2F72FBA9-0D1B-479C-8AD9-EB2993B695DF}" type="pres">
      <dgm:prSet presAssocID="{6F3D923A-20F2-4BB9-B2F5-A79A486036EB}" presName="arrowAndChildren" presStyleCnt="0"/>
      <dgm:spPr/>
    </dgm:pt>
    <dgm:pt modelId="{615A70EA-2D8E-4739-83EB-B5B7FF3BBF23}" type="pres">
      <dgm:prSet presAssocID="{6F3D923A-20F2-4BB9-B2F5-A79A486036EB}" presName="parentTextArrow" presStyleLbl="node1" presStyleIdx="0" presStyleCnt="0"/>
      <dgm:spPr/>
    </dgm:pt>
    <dgm:pt modelId="{0193C180-D209-405E-862D-C83388F5869D}" type="pres">
      <dgm:prSet presAssocID="{6F3D923A-20F2-4BB9-B2F5-A79A486036EB}" presName="arrow" presStyleLbl="alignNode1" presStyleIdx="1" presStyleCnt="4"/>
      <dgm:spPr/>
    </dgm:pt>
    <dgm:pt modelId="{45039F64-5093-4793-9C45-44C835878ADE}" type="pres">
      <dgm:prSet presAssocID="{6F3D923A-20F2-4BB9-B2F5-A79A486036EB}" presName="descendantArrow" presStyleLbl="bgAccFollowNode1" presStyleIdx="1" presStyleCnt="4"/>
      <dgm:spPr/>
    </dgm:pt>
    <dgm:pt modelId="{8CA7AB96-468D-40A6-9808-1D2A3044F380}" type="pres">
      <dgm:prSet presAssocID="{35F7D4B2-A60E-41D0-860D-861216DE7E25}" presName="sp" presStyleCnt="0"/>
      <dgm:spPr/>
    </dgm:pt>
    <dgm:pt modelId="{4371D587-1FD7-47F9-AE10-235C2D312FD1}" type="pres">
      <dgm:prSet presAssocID="{7621FFD5-6593-4521-9A89-5162497C013C}" presName="arrowAndChildren" presStyleCnt="0"/>
      <dgm:spPr/>
    </dgm:pt>
    <dgm:pt modelId="{C3AD4BE9-96F8-4601-A4ED-474C939DA3E9}" type="pres">
      <dgm:prSet presAssocID="{7621FFD5-6593-4521-9A89-5162497C013C}" presName="parentTextArrow" presStyleLbl="node1" presStyleIdx="0" presStyleCnt="0"/>
      <dgm:spPr/>
    </dgm:pt>
    <dgm:pt modelId="{B6C0AFC3-B270-4DF5-AA73-2BEC4C4F8738}" type="pres">
      <dgm:prSet presAssocID="{7621FFD5-6593-4521-9A89-5162497C013C}" presName="arrow" presStyleLbl="alignNode1" presStyleIdx="2" presStyleCnt="4"/>
      <dgm:spPr/>
    </dgm:pt>
    <dgm:pt modelId="{C756098B-5D38-410D-83F3-009DC0B0DBA6}" type="pres">
      <dgm:prSet presAssocID="{7621FFD5-6593-4521-9A89-5162497C013C}" presName="descendantArrow" presStyleLbl="bgAccFollowNode1" presStyleIdx="2" presStyleCnt="4"/>
      <dgm:spPr/>
    </dgm:pt>
    <dgm:pt modelId="{C69DFBE0-9509-4F44-94EE-D359311EA6EF}" type="pres">
      <dgm:prSet presAssocID="{1268E18D-3100-4BDD-BC6F-5734200B5540}" presName="sp" presStyleCnt="0"/>
      <dgm:spPr/>
    </dgm:pt>
    <dgm:pt modelId="{897DF922-719A-4B1D-A991-F873D5E2A0CF}" type="pres">
      <dgm:prSet presAssocID="{6F95771B-9335-428D-A3A1-13B5A415D07E}" presName="arrowAndChildren" presStyleCnt="0"/>
      <dgm:spPr/>
    </dgm:pt>
    <dgm:pt modelId="{E5772098-636C-476D-B5AD-8DD9BBC243AD}" type="pres">
      <dgm:prSet presAssocID="{6F95771B-9335-428D-A3A1-13B5A415D07E}" presName="parentTextArrow" presStyleLbl="node1" presStyleIdx="0" presStyleCnt="0"/>
      <dgm:spPr/>
    </dgm:pt>
    <dgm:pt modelId="{53BF113D-D0D5-4F7C-9F1F-BCD5C618C068}" type="pres">
      <dgm:prSet presAssocID="{6F95771B-9335-428D-A3A1-13B5A415D07E}" presName="arrow" presStyleLbl="alignNode1" presStyleIdx="3" presStyleCnt="4"/>
      <dgm:spPr/>
    </dgm:pt>
    <dgm:pt modelId="{E25AC963-F96E-4A9D-BA48-58101EC49377}" type="pres">
      <dgm:prSet presAssocID="{6F95771B-9335-428D-A3A1-13B5A415D07E}" presName="descendantArrow" presStyleLbl="bgAccFollowNode1" presStyleIdx="3" presStyleCnt="4"/>
      <dgm:spPr/>
    </dgm:pt>
  </dgm:ptLst>
  <dgm:cxnLst>
    <dgm:cxn modelId="{A35F062F-4A55-4F83-9C68-E86ACD6D56B9}" srcId="{78DD9F4F-958B-4037-8781-4BA26EE97B7A}" destId="{418CE7CE-275D-4582-BF67-BCB9BCA7ECBE}" srcOrd="0" destOrd="0" parTransId="{44BCFF2D-4CFE-4B0A-8510-5D276EF61027}" sibTransId="{466F1AEA-5D96-4C4B-BF3E-83FB4775F865}"/>
    <dgm:cxn modelId="{846FAD41-48A5-4CF9-B38D-0D40432DF22A}" type="presOf" srcId="{7621FFD5-6593-4521-9A89-5162497C013C}" destId="{B6C0AFC3-B270-4DF5-AA73-2BEC4C4F8738}" srcOrd="1" destOrd="0" presId="urn:microsoft.com/office/officeart/2016/7/layout/VerticalDownArrowProcess"/>
    <dgm:cxn modelId="{FCBBD947-13BE-4060-AE94-B75B76A112BE}" type="presOf" srcId="{6F3D923A-20F2-4BB9-B2F5-A79A486036EB}" destId="{0193C180-D209-405E-862D-C83388F5869D}" srcOrd="1" destOrd="0" presId="urn:microsoft.com/office/officeart/2016/7/layout/VerticalDownArrowProcess"/>
    <dgm:cxn modelId="{821CC368-1C31-49F4-A2FF-F6A4B1CB1AB1}" type="presOf" srcId="{6F95771B-9335-428D-A3A1-13B5A415D07E}" destId="{E5772098-636C-476D-B5AD-8DD9BBC243AD}" srcOrd="0" destOrd="0" presId="urn:microsoft.com/office/officeart/2016/7/layout/VerticalDownArrowProcess"/>
    <dgm:cxn modelId="{CB80776B-3529-4AEA-A1C9-9ECD6677DA4D}" type="presOf" srcId="{9992AB48-88CE-436C-9A6A-F48C79CE7371}" destId="{45039F64-5093-4793-9C45-44C835878ADE}" srcOrd="0" destOrd="0" presId="urn:microsoft.com/office/officeart/2016/7/layout/VerticalDownArrowProcess"/>
    <dgm:cxn modelId="{C37F3B6E-35FC-4FED-B328-B0B879CB1623}" srcId="{6015E443-D6DF-410E-A342-3BE57E72F240}" destId="{7621FFD5-6593-4521-9A89-5162497C013C}" srcOrd="1" destOrd="0" parTransId="{FD46B1CC-30AC-4BA1-A402-4E7E95AA308C}" sibTransId="{35F7D4B2-A60E-41D0-860D-861216DE7E25}"/>
    <dgm:cxn modelId="{BD548870-9D77-4499-BA04-DD5AB067ABB5}" srcId="{6015E443-D6DF-410E-A342-3BE57E72F240}" destId="{78DD9F4F-958B-4037-8781-4BA26EE97B7A}" srcOrd="3" destOrd="0" parTransId="{61139E35-8490-4B60-B91F-2005B640C2A2}" sibTransId="{6CD88EA3-9736-49EC-B63F-C5BA6D693781}"/>
    <dgm:cxn modelId="{6E7F2A51-B612-4584-841B-288A4561E27B}" srcId="{7621FFD5-6593-4521-9A89-5162497C013C}" destId="{D2F154F9-D946-42EC-844D-0BE48DB955F8}" srcOrd="0" destOrd="0" parTransId="{2801DB56-1B26-4451-8541-E9A25A423EDB}" sibTransId="{4A4C450C-0AEE-41F7-BA45-DCD67B5C59EF}"/>
    <dgm:cxn modelId="{637C5A56-8278-4BEC-9A1F-DC1B2404BCA8}" type="presOf" srcId="{6F95771B-9335-428D-A3A1-13B5A415D07E}" destId="{53BF113D-D0D5-4F7C-9F1F-BCD5C618C068}" srcOrd="1" destOrd="0" presId="urn:microsoft.com/office/officeart/2016/7/layout/VerticalDownArrowProcess"/>
    <dgm:cxn modelId="{FBC0CD87-6A75-4384-B011-52E323DCD73D}" srcId="{6F95771B-9335-428D-A3A1-13B5A415D07E}" destId="{544BE9BC-DA6E-4908-A368-25BC87685218}" srcOrd="0" destOrd="0" parTransId="{CD7AB095-371D-4E04-B6E7-322B9FA6C5CC}" sibTransId="{CF51DFBC-0694-46E3-9F40-A06E2AAA32D5}"/>
    <dgm:cxn modelId="{3D7C688A-9B64-4C39-B474-34CA233BECDC}" type="presOf" srcId="{D2F154F9-D946-42EC-844D-0BE48DB955F8}" destId="{C756098B-5D38-410D-83F3-009DC0B0DBA6}" srcOrd="0" destOrd="0" presId="urn:microsoft.com/office/officeart/2016/7/layout/VerticalDownArrowProcess"/>
    <dgm:cxn modelId="{AB07E498-2583-4A66-8DE7-1005E40722F7}" type="presOf" srcId="{6F3D923A-20F2-4BB9-B2F5-A79A486036EB}" destId="{615A70EA-2D8E-4739-83EB-B5B7FF3BBF23}" srcOrd="0" destOrd="0" presId="urn:microsoft.com/office/officeart/2016/7/layout/VerticalDownArrowProcess"/>
    <dgm:cxn modelId="{EFA8E39F-6FE8-4F76-9773-3697CE68F168}" type="presOf" srcId="{418CE7CE-275D-4582-BF67-BCB9BCA7ECBE}" destId="{989DD99C-037E-4845-A2C0-0C201EF5DAF2}" srcOrd="0" destOrd="0" presId="urn:microsoft.com/office/officeart/2016/7/layout/VerticalDownArrowProcess"/>
    <dgm:cxn modelId="{E5D5D1B3-B3AA-4476-80F7-7DEA8442B4C1}" type="presOf" srcId="{78DD9F4F-958B-4037-8781-4BA26EE97B7A}" destId="{A4B156F8-B367-4617-827B-E4D14A769F7A}" srcOrd="0" destOrd="0" presId="urn:microsoft.com/office/officeart/2016/7/layout/VerticalDownArrowProcess"/>
    <dgm:cxn modelId="{148ED5B3-6AD5-41EB-A8FC-053F5E5488BA}" srcId="{6015E443-D6DF-410E-A342-3BE57E72F240}" destId="{6F95771B-9335-428D-A3A1-13B5A415D07E}" srcOrd="0" destOrd="0" parTransId="{C822CD85-651F-4257-A67C-4D5112F5BA1F}" sibTransId="{1268E18D-3100-4BDD-BC6F-5734200B5540}"/>
    <dgm:cxn modelId="{7B9CC6B9-B091-4235-8D16-A88FB1B47DB8}" type="presOf" srcId="{544BE9BC-DA6E-4908-A368-25BC87685218}" destId="{E25AC963-F96E-4A9D-BA48-58101EC49377}" srcOrd="0" destOrd="0" presId="urn:microsoft.com/office/officeart/2016/7/layout/VerticalDownArrowProcess"/>
    <dgm:cxn modelId="{E013EBBB-40F2-487F-9BCF-F59EABC96695}" type="presOf" srcId="{6015E443-D6DF-410E-A342-3BE57E72F240}" destId="{6F656EDC-D86D-4E6F-B402-6C9A258C90B5}" srcOrd="0" destOrd="0" presId="urn:microsoft.com/office/officeart/2016/7/layout/VerticalDownArrowProcess"/>
    <dgm:cxn modelId="{895F4DBF-7643-4ACD-8CB8-90E0ED290226}" srcId="{6F3D923A-20F2-4BB9-B2F5-A79A486036EB}" destId="{9992AB48-88CE-436C-9A6A-F48C79CE7371}" srcOrd="0" destOrd="0" parTransId="{F17ECFF3-B50F-4395-9930-825440B8C2EC}" sibTransId="{6619D687-42E1-4CC3-B7C3-484451B9A965}"/>
    <dgm:cxn modelId="{89BBDBEB-322C-420E-B0AB-215F35F844C1}" type="presOf" srcId="{7621FFD5-6593-4521-9A89-5162497C013C}" destId="{C3AD4BE9-96F8-4601-A4ED-474C939DA3E9}" srcOrd="0" destOrd="0" presId="urn:microsoft.com/office/officeart/2016/7/layout/VerticalDownArrowProcess"/>
    <dgm:cxn modelId="{F4189EF7-B16A-4B88-B7AF-DC9894CFA17E}" srcId="{6015E443-D6DF-410E-A342-3BE57E72F240}" destId="{6F3D923A-20F2-4BB9-B2F5-A79A486036EB}" srcOrd="2" destOrd="0" parTransId="{EDE4BCF4-A0CC-43B7-82F6-1A46D4A4C408}" sibTransId="{65708F72-6B69-4AD0-BE59-9A4D99F72C4E}"/>
    <dgm:cxn modelId="{F646227F-F3D2-4785-9126-7D28E7CBF66D}" type="presParOf" srcId="{6F656EDC-D86D-4E6F-B402-6C9A258C90B5}" destId="{FC24EA5B-6934-4EA4-A178-FC0213169536}" srcOrd="0" destOrd="0" presId="urn:microsoft.com/office/officeart/2016/7/layout/VerticalDownArrowProcess"/>
    <dgm:cxn modelId="{55B5CE0A-049B-4959-9A96-FBBAB77B0DE3}" type="presParOf" srcId="{FC24EA5B-6934-4EA4-A178-FC0213169536}" destId="{A4B156F8-B367-4617-827B-E4D14A769F7A}" srcOrd="0" destOrd="0" presId="urn:microsoft.com/office/officeart/2016/7/layout/VerticalDownArrowProcess"/>
    <dgm:cxn modelId="{4AD60D16-2FEA-4708-AD0C-9D1064507911}" type="presParOf" srcId="{FC24EA5B-6934-4EA4-A178-FC0213169536}" destId="{989DD99C-037E-4845-A2C0-0C201EF5DAF2}" srcOrd="1" destOrd="0" presId="urn:microsoft.com/office/officeart/2016/7/layout/VerticalDownArrowProcess"/>
    <dgm:cxn modelId="{04FD3CE4-4E43-4B96-993C-E9DBD2148B75}" type="presParOf" srcId="{6F656EDC-D86D-4E6F-B402-6C9A258C90B5}" destId="{66D12DD6-539D-41B4-958E-8A5F8E65BEA4}" srcOrd="1" destOrd="0" presId="urn:microsoft.com/office/officeart/2016/7/layout/VerticalDownArrowProcess"/>
    <dgm:cxn modelId="{97BB8496-B057-46C6-9F09-529F94A943C6}" type="presParOf" srcId="{6F656EDC-D86D-4E6F-B402-6C9A258C90B5}" destId="{2F72FBA9-0D1B-479C-8AD9-EB2993B695DF}" srcOrd="2" destOrd="0" presId="urn:microsoft.com/office/officeart/2016/7/layout/VerticalDownArrowProcess"/>
    <dgm:cxn modelId="{3BF125A6-5D1B-42D4-A21F-D4A37ED035F9}" type="presParOf" srcId="{2F72FBA9-0D1B-479C-8AD9-EB2993B695DF}" destId="{615A70EA-2D8E-4739-83EB-B5B7FF3BBF23}" srcOrd="0" destOrd="0" presId="urn:microsoft.com/office/officeart/2016/7/layout/VerticalDownArrowProcess"/>
    <dgm:cxn modelId="{722A0B59-0559-4F6E-B8FD-BD22571D344E}" type="presParOf" srcId="{2F72FBA9-0D1B-479C-8AD9-EB2993B695DF}" destId="{0193C180-D209-405E-862D-C83388F5869D}" srcOrd="1" destOrd="0" presId="urn:microsoft.com/office/officeart/2016/7/layout/VerticalDownArrowProcess"/>
    <dgm:cxn modelId="{3C832D1B-5326-4176-B4D2-E1B7E75FBAE3}" type="presParOf" srcId="{2F72FBA9-0D1B-479C-8AD9-EB2993B695DF}" destId="{45039F64-5093-4793-9C45-44C835878ADE}" srcOrd="2" destOrd="0" presId="urn:microsoft.com/office/officeart/2016/7/layout/VerticalDownArrowProcess"/>
    <dgm:cxn modelId="{50C6F7F5-CB9C-4C75-BA5C-29E2A6D3B854}" type="presParOf" srcId="{6F656EDC-D86D-4E6F-B402-6C9A258C90B5}" destId="{8CA7AB96-468D-40A6-9808-1D2A3044F380}" srcOrd="3" destOrd="0" presId="urn:microsoft.com/office/officeart/2016/7/layout/VerticalDownArrowProcess"/>
    <dgm:cxn modelId="{CB440423-4B7B-4BA0-92B2-228867ED474F}" type="presParOf" srcId="{6F656EDC-D86D-4E6F-B402-6C9A258C90B5}" destId="{4371D587-1FD7-47F9-AE10-235C2D312FD1}" srcOrd="4" destOrd="0" presId="urn:microsoft.com/office/officeart/2016/7/layout/VerticalDownArrowProcess"/>
    <dgm:cxn modelId="{BEE8CC8A-2D9A-4DD2-8F1F-DEB472464BD0}" type="presParOf" srcId="{4371D587-1FD7-47F9-AE10-235C2D312FD1}" destId="{C3AD4BE9-96F8-4601-A4ED-474C939DA3E9}" srcOrd="0" destOrd="0" presId="urn:microsoft.com/office/officeart/2016/7/layout/VerticalDownArrowProcess"/>
    <dgm:cxn modelId="{B5774321-6D82-4DC1-A585-0542647086BA}" type="presParOf" srcId="{4371D587-1FD7-47F9-AE10-235C2D312FD1}" destId="{B6C0AFC3-B270-4DF5-AA73-2BEC4C4F8738}" srcOrd="1" destOrd="0" presId="urn:microsoft.com/office/officeart/2016/7/layout/VerticalDownArrowProcess"/>
    <dgm:cxn modelId="{669FE8A6-87D3-46E2-ACCD-AD92905865C9}" type="presParOf" srcId="{4371D587-1FD7-47F9-AE10-235C2D312FD1}" destId="{C756098B-5D38-410D-83F3-009DC0B0DBA6}" srcOrd="2" destOrd="0" presId="urn:microsoft.com/office/officeart/2016/7/layout/VerticalDownArrowProcess"/>
    <dgm:cxn modelId="{01392BBB-568B-47B4-9111-309DDBD0CCB1}" type="presParOf" srcId="{6F656EDC-D86D-4E6F-B402-6C9A258C90B5}" destId="{C69DFBE0-9509-4F44-94EE-D359311EA6EF}" srcOrd="5" destOrd="0" presId="urn:microsoft.com/office/officeart/2016/7/layout/VerticalDownArrowProcess"/>
    <dgm:cxn modelId="{A4572295-A65F-438D-8981-EFA4DEBCA6FF}" type="presParOf" srcId="{6F656EDC-D86D-4E6F-B402-6C9A258C90B5}" destId="{897DF922-719A-4B1D-A991-F873D5E2A0CF}" srcOrd="6" destOrd="0" presId="urn:microsoft.com/office/officeart/2016/7/layout/VerticalDownArrowProcess"/>
    <dgm:cxn modelId="{8A2153F4-D850-41F6-A943-1A7EE44D3664}" type="presParOf" srcId="{897DF922-719A-4B1D-A991-F873D5E2A0CF}" destId="{E5772098-636C-476D-B5AD-8DD9BBC243AD}" srcOrd="0" destOrd="0" presId="urn:microsoft.com/office/officeart/2016/7/layout/VerticalDownArrowProcess"/>
    <dgm:cxn modelId="{797FCEF0-7FDC-4D82-BF06-9A09AF4FCD91}" type="presParOf" srcId="{897DF922-719A-4B1D-A991-F873D5E2A0CF}" destId="{53BF113D-D0D5-4F7C-9F1F-BCD5C618C068}" srcOrd="1" destOrd="0" presId="urn:microsoft.com/office/officeart/2016/7/layout/VerticalDownArrowProcess"/>
    <dgm:cxn modelId="{0A9694CA-7681-4671-96B8-ADC0E756D206}" type="presParOf" srcId="{897DF922-719A-4B1D-A991-F873D5E2A0CF}" destId="{E25AC963-F96E-4A9D-BA48-58101EC4937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16B12-8F90-403D-92CA-EC03DF6E4B47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A37BAB-8B9E-4A1A-AC6C-07757834CEAD}">
      <dgm:prSet/>
      <dgm:spPr/>
      <dgm:t>
        <a:bodyPr/>
        <a:lstStyle/>
        <a:p>
          <a:r>
            <a:rPr lang="en-US"/>
            <a:t>Describe</a:t>
          </a:r>
        </a:p>
      </dgm:t>
    </dgm:pt>
    <dgm:pt modelId="{410A14D9-1692-4ADF-9346-9D4C059BE184}" type="parTrans" cxnId="{13AAD6DE-7A05-4023-AE0D-B5BD12D4A666}">
      <dgm:prSet/>
      <dgm:spPr/>
      <dgm:t>
        <a:bodyPr/>
        <a:lstStyle/>
        <a:p>
          <a:endParaRPr lang="en-US"/>
        </a:p>
      </dgm:t>
    </dgm:pt>
    <dgm:pt modelId="{17E67653-7721-4CC4-A7E5-E2711900FDC2}" type="sibTrans" cxnId="{13AAD6DE-7A05-4023-AE0D-B5BD12D4A666}">
      <dgm:prSet/>
      <dgm:spPr/>
      <dgm:t>
        <a:bodyPr/>
        <a:lstStyle/>
        <a:p>
          <a:endParaRPr lang="en-US"/>
        </a:p>
      </dgm:t>
    </dgm:pt>
    <dgm:pt modelId="{231171A1-12AD-4CB2-B44C-2DE21BD2F7B8}">
      <dgm:prSet/>
      <dgm:spPr/>
      <dgm:t>
        <a:bodyPr/>
        <a:lstStyle/>
        <a:p>
          <a:r>
            <a:rPr lang="en-US"/>
            <a:t>Describe the structure and function of the cellular organelles associated with the endomembrane system, including the endoplasmic reticulum, Golgi apparatus, and lysosomes</a:t>
          </a:r>
        </a:p>
      </dgm:t>
    </dgm:pt>
    <dgm:pt modelId="{EB754CEC-1FB0-427D-931C-611C15878030}" type="parTrans" cxnId="{428904C0-6B68-41EE-90ED-0D7C752C1428}">
      <dgm:prSet/>
      <dgm:spPr/>
      <dgm:t>
        <a:bodyPr/>
        <a:lstStyle/>
        <a:p>
          <a:endParaRPr lang="en-US"/>
        </a:p>
      </dgm:t>
    </dgm:pt>
    <dgm:pt modelId="{E20E8E92-DB52-4D9E-8071-23B714850DA3}" type="sibTrans" cxnId="{428904C0-6B68-41EE-90ED-0D7C752C1428}">
      <dgm:prSet/>
      <dgm:spPr/>
      <dgm:t>
        <a:bodyPr/>
        <a:lstStyle/>
        <a:p>
          <a:endParaRPr lang="en-US"/>
        </a:p>
      </dgm:t>
    </dgm:pt>
    <dgm:pt modelId="{D61D943C-1C13-47AC-9F66-1883C88BD5B6}">
      <dgm:prSet/>
      <dgm:spPr/>
      <dgm:t>
        <a:bodyPr/>
        <a:lstStyle/>
        <a:p>
          <a:r>
            <a:rPr lang="en-US"/>
            <a:t>Describe</a:t>
          </a:r>
        </a:p>
      </dgm:t>
    </dgm:pt>
    <dgm:pt modelId="{E99505D8-154A-461F-8004-6A522207B92F}" type="parTrans" cxnId="{62D9FCB6-F6E6-4401-8371-EB910E627067}">
      <dgm:prSet/>
      <dgm:spPr/>
      <dgm:t>
        <a:bodyPr/>
        <a:lstStyle/>
        <a:p>
          <a:endParaRPr lang="en-US"/>
        </a:p>
      </dgm:t>
    </dgm:pt>
    <dgm:pt modelId="{286B9F76-00A6-4C63-A5C0-9320EAD418FA}" type="sibTrans" cxnId="{62D9FCB6-F6E6-4401-8371-EB910E627067}">
      <dgm:prSet/>
      <dgm:spPr/>
      <dgm:t>
        <a:bodyPr/>
        <a:lstStyle/>
        <a:p>
          <a:endParaRPr lang="en-US"/>
        </a:p>
      </dgm:t>
    </dgm:pt>
    <dgm:pt modelId="{2B13406E-3F1D-4CCA-AA1D-A0EA33FC22CA}">
      <dgm:prSet/>
      <dgm:spPr/>
      <dgm:t>
        <a:bodyPr/>
        <a:lstStyle/>
        <a:p>
          <a:r>
            <a:rPr lang="en-US"/>
            <a:t>Describe the structure and function of mitochondria and peroxisomes</a:t>
          </a:r>
        </a:p>
      </dgm:t>
    </dgm:pt>
    <dgm:pt modelId="{BB263D2B-3063-4262-AC56-F448C1876F25}" type="parTrans" cxnId="{6363C674-44DF-4CF6-A009-FFC018F91ACB}">
      <dgm:prSet/>
      <dgm:spPr/>
      <dgm:t>
        <a:bodyPr/>
        <a:lstStyle/>
        <a:p>
          <a:endParaRPr lang="en-US"/>
        </a:p>
      </dgm:t>
    </dgm:pt>
    <dgm:pt modelId="{D7B5E061-20C1-4A45-95EC-3ABAA2725231}" type="sibTrans" cxnId="{6363C674-44DF-4CF6-A009-FFC018F91ACB}">
      <dgm:prSet/>
      <dgm:spPr/>
      <dgm:t>
        <a:bodyPr/>
        <a:lstStyle/>
        <a:p>
          <a:endParaRPr lang="en-US"/>
        </a:p>
      </dgm:t>
    </dgm:pt>
    <dgm:pt modelId="{49E0C33F-A4B3-47DC-A1C8-5859A48B8923}">
      <dgm:prSet/>
      <dgm:spPr/>
      <dgm:t>
        <a:bodyPr/>
        <a:lstStyle/>
        <a:p>
          <a:r>
            <a:rPr lang="en-US"/>
            <a:t>Explain</a:t>
          </a:r>
        </a:p>
      </dgm:t>
    </dgm:pt>
    <dgm:pt modelId="{E28AB972-E5B7-4A27-90AE-FF8EBC05A2E3}" type="parTrans" cxnId="{CA0BD247-1703-4B3F-86CF-703D32582722}">
      <dgm:prSet/>
      <dgm:spPr/>
      <dgm:t>
        <a:bodyPr/>
        <a:lstStyle/>
        <a:p>
          <a:endParaRPr lang="en-US"/>
        </a:p>
      </dgm:t>
    </dgm:pt>
    <dgm:pt modelId="{8F6A2088-387F-4453-8B12-CDDA62B37962}" type="sibTrans" cxnId="{CA0BD247-1703-4B3F-86CF-703D32582722}">
      <dgm:prSet/>
      <dgm:spPr/>
      <dgm:t>
        <a:bodyPr/>
        <a:lstStyle/>
        <a:p>
          <a:endParaRPr lang="en-US"/>
        </a:p>
      </dgm:t>
    </dgm:pt>
    <dgm:pt modelId="{44079E3F-4D6E-4DEB-B5BB-F38061FB7E65}">
      <dgm:prSet/>
      <dgm:spPr/>
      <dgm:t>
        <a:bodyPr/>
        <a:lstStyle/>
        <a:p>
          <a:r>
            <a:rPr lang="en-US"/>
            <a:t>Explain the three components of the cytoskeleton, including their composition and functions</a:t>
          </a:r>
        </a:p>
      </dgm:t>
    </dgm:pt>
    <dgm:pt modelId="{07B3E7A7-CF9F-4712-916C-00119551C71C}" type="parTrans" cxnId="{36141873-82DE-444F-A4B7-DAE9D3DA58F8}">
      <dgm:prSet/>
      <dgm:spPr/>
      <dgm:t>
        <a:bodyPr/>
        <a:lstStyle/>
        <a:p>
          <a:endParaRPr lang="en-US"/>
        </a:p>
      </dgm:t>
    </dgm:pt>
    <dgm:pt modelId="{F264F89B-62C3-414F-AA77-E872D50BDF0B}" type="sibTrans" cxnId="{36141873-82DE-444F-A4B7-DAE9D3DA58F8}">
      <dgm:prSet/>
      <dgm:spPr/>
      <dgm:t>
        <a:bodyPr/>
        <a:lstStyle/>
        <a:p>
          <a:endParaRPr lang="en-US"/>
        </a:p>
      </dgm:t>
    </dgm:pt>
    <dgm:pt modelId="{756F7752-F68C-4952-B612-ACDCA00FF398}" type="pres">
      <dgm:prSet presAssocID="{75B16B12-8F90-403D-92CA-EC03DF6E4B47}" presName="Name0" presStyleCnt="0">
        <dgm:presLayoutVars>
          <dgm:dir/>
          <dgm:animLvl val="lvl"/>
          <dgm:resizeHandles val="exact"/>
        </dgm:presLayoutVars>
      </dgm:prSet>
      <dgm:spPr/>
    </dgm:pt>
    <dgm:pt modelId="{25E49BC4-5EA1-41A3-8D9E-50E4D8726316}" type="pres">
      <dgm:prSet presAssocID="{B3A37BAB-8B9E-4A1A-AC6C-07757834CEAD}" presName="linNode" presStyleCnt="0"/>
      <dgm:spPr/>
    </dgm:pt>
    <dgm:pt modelId="{3B824BB9-5D6D-45BE-93F0-8BDD84C52819}" type="pres">
      <dgm:prSet presAssocID="{B3A37BAB-8B9E-4A1A-AC6C-07757834CEA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8AFD5CF8-41B6-4079-8864-28E0A290610E}" type="pres">
      <dgm:prSet presAssocID="{B3A37BAB-8B9E-4A1A-AC6C-07757834CEAD}" presName="descendantText" presStyleLbl="alignAccFollowNode1" presStyleIdx="0" presStyleCnt="3">
        <dgm:presLayoutVars>
          <dgm:bulletEnabled/>
        </dgm:presLayoutVars>
      </dgm:prSet>
      <dgm:spPr/>
    </dgm:pt>
    <dgm:pt modelId="{FEEE22AC-B391-4913-8786-77024543B753}" type="pres">
      <dgm:prSet presAssocID="{17E67653-7721-4CC4-A7E5-E2711900FDC2}" presName="sp" presStyleCnt="0"/>
      <dgm:spPr/>
    </dgm:pt>
    <dgm:pt modelId="{9C203DB3-F3E4-465A-A650-B1B8D473CBE4}" type="pres">
      <dgm:prSet presAssocID="{D61D943C-1C13-47AC-9F66-1883C88BD5B6}" presName="linNode" presStyleCnt="0"/>
      <dgm:spPr/>
    </dgm:pt>
    <dgm:pt modelId="{7C9B798A-0C1A-41A3-9445-823A9D6AD79B}" type="pres">
      <dgm:prSet presAssocID="{D61D943C-1C13-47AC-9F66-1883C88BD5B6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9EDDFBD-F696-4093-AC2A-6A81A787DDDD}" type="pres">
      <dgm:prSet presAssocID="{D61D943C-1C13-47AC-9F66-1883C88BD5B6}" presName="descendantText" presStyleLbl="alignAccFollowNode1" presStyleIdx="1" presStyleCnt="3">
        <dgm:presLayoutVars>
          <dgm:bulletEnabled/>
        </dgm:presLayoutVars>
      </dgm:prSet>
      <dgm:spPr/>
    </dgm:pt>
    <dgm:pt modelId="{3967942D-F386-48C1-904D-75065EF7AEB8}" type="pres">
      <dgm:prSet presAssocID="{286B9F76-00A6-4C63-A5C0-9320EAD418FA}" presName="sp" presStyleCnt="0"/>
      <dgm:spPr/>
    </dgm:pt>
    <dgm:pt modelId="{699A8D0E-C8C9-458C-BCC7-2E857DF3926B}" type="pres">
      <dgm:prSet presAssocID="{49E0C33F-A4B3-47DC-A1C8-5859A48B8923}" presName="linNode" presStyleCnt="0"/>
      <dgm:spPr/>
    </dgm:pt>
    <dgm:pt modelId="{1F146519-FEB1-4001-A1E7-D054CF08E98B}" type="pres">
      <dgm:prSet presAssocID="{49E0C33F-A4B3-47DC-A1C8-5859A48B892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59C81A9-94F8-463E-A916-C7677654D027}" type="pres">
      <dgm:prSet presAssocID="{49E0C33F-A4B3-47DC-A1C8-5859A48B892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C86ED23-5CBD-4932-9F56-59D98DA0D7CB}" type="presOf" srcId="{B3A37BAB-8B9E-4A1A-AC6C-07757834CEAD}" destId="{3B824BB9-5D6D-45BE-93F0-8BDD84C52819}" srcOrd="0" destOrd="0" presId="urn:microsoft.com/office/officeart/2016/7/layout/VerticalSolidActionList"/>
    <dgm:cxn modelId="{957DB941-B58E-4C37-BA5B-F5D808045C71}" type="presOf" srcId="{49E0C33F-A4B3-47DC-A1C8-5859A48B8923}" destId="{1F146519-FEB1-4001-A1E7-D054CF08E98B}" srcOrd="0" destOrd="0" presId="urn:microsoft.com/office/officeart/2016/7/layout/VerticalSolidActionList"/>
    <dgm:cxn modelId="{CA0BD247-1703-4B3F-86CF-703D32582722}" srcId="{75B16B12-8F90-403D-92CA-EC03DF6E4B47}" destId="{49E0C33F-A4B3-47DC-A1C8-5859A48B8923}" srcOrd="2" destOrd="0" parTransId="{E28AB972-E5B7-4A27-90AE-FF8EBC05A2E3}" sibTransId="{8F6A2088-387F-4453-8B12-CDDA62B37962}"/>
    <dgm:cxn modelId="{00B03052-3A0A-4322-80ED-1A694B0ED8F9}" type="presOf" srcId="{44079E3F-4D6E-4DEB-B5BB-F38061FB7E65}" destId="{959C81A9-94F8-463E-A916-C7677654D027}" srcOrd="0" destOrd="0" presId="urn:microsoft.com/office/officeart/2016/7/layout/VerticalSolidActionList"/>
    <dgm:cxn modelId="{36141873-82DE-444F-A4B7-DAE9D3DA58F8}" srcId="{49E0C33F-A4B3-47DC-A1C8-5859A48B8923}" destId="{44079E3F-4D6E-4DEB-B5BB-F38061FB7E65}" srcOrd="0" destOrd="0" parTransId="{07B3E7A7-CF9F-4712-916C-00119551C71C}" sibTransId="{F264F89B-62C3-414F-AA77-E872D50BDF0B}"/>
    <dgm:cxn modelId="{6363C674-44DF-4CF6-A009-FFC018F91ACB}" srcId="{D61D943C-1C13-47AC-9F66-1883C88BD5B6}" destId="{2B13406E-3F1D-4CCA-AA1D-A0EA33FC22CA}" srcOrd="0" destOrd="0" parTransId="{BB263D2B-3063-4262-AC56-F448C1876F25}" sibTransId="{D7B5E061-20C1-4A45-95EC-3ABAA2725231}"/>
    <dgm:cxn modelId="{42EA869F-675A-4ADA-96DC-499DDF91CEFC}" type="presOf" srcId="{2B13406E-3F1D-4CCA-AA1D-A0EA33FC22CA}" destId="{69EDDFBD-F696-4093-AC2A-6A81A787DDDD}" srcOrd="0" destOrd="0" presId="urn:microsoft.com/office/officeart/2016/7/layout/VerticalSolidActionList"/>
    <dgm:cxn modelId="{26D74AB5-9DD3-40A0-B171-1686DFB97DCE}" type="presOf" srcId="{231171A1-12AD-4CB2-B44C-2DE21BD2F7B8}" destId="{8AFD5CF8-41B6-4079-8864-28E0A290610E}" srcOrd="0" destOrd="0" presId="urn:microsoft.com/office/officeart/2016/7/layout/VerticalSolidActionList"/>
    <dgm:cxn modelId="{62D9FCB6-F6E6-4401-8371-EB910E627067}" srcId="{75B16B12-8F90-403D-92CA-EC03DF6E4B47}" destId="{D61D943C-1C13-47AC-9F66-1883C88BD5B6}" srcOrd="1" destOrd="0" parTransId="{E99505D8-154A-461F-8004-6A522207B92F}" sibTransId="{286B9F76-00A6-4C63-A5C0-9320EAD418FA}"/>
    <dgm:cxn modelId="{428904C0-6B68-41EE-90ED-0D7C752C1428}" srcId="{B3A37BAB-8B9E-4A1A-AC6C-07757834CEAD}" destId="{231171A1-12AD-4CB2-B44C-2DE21BD2F7B8}" srcOrd="0" destOrd="0" parTransId="{EB754CEC-1FB0-427D-931C-611C15878030}" sibTransId="{E20E8E92-DB52-4D9E-8071-23B714850DA3}"/>
    <dgm:cxn modelId="{16F1F2D9-37E9-4798-A843-79D7E45A4BF5}" type="presOf" srcId="{D61D943C-1C13-47AC-9F66-1883C88BD5B6}" destId="{7C9B798A-0C1A-41A3-9445-823A9D6AD79B}" srcOrd="0" destOrd="0" presId="urn:microsoft.com/office/officeart/2016/7/layout/VerticalSolidActionList"/>
    <dgm:cxn modelId="{13AAD6DE-7A05-4023-AE0D-B5BD12D4A666}" srcId="{75B16B12-8F90-403D-92CA-EC03DF6E4B47}" destId="{B3A37BAB-8B9E-4A1A-AC6C-07757834CEAD}" srcOrd="0" destOrd="0" parTransId="{410A14D9-1692-4ADF-9346-9D4C059BE184}" sibTransId="{17E67653-7721-4CC4-A7E5-E2711900FDC2}"/>
    <dgm:cxn modelId="{D52D3EFE-5FD0-491D-AB64-35EDAA8DAF45}" type="presOf" srcId="{75B16B12-8F90-403D-92CA-EC03DF6E4B47}" destId="{756F7752-F68C-4952-B612-ACDCA00FF398}" srcOrd="0" destOrd="0" presId="urn:microsoft.com/office/officeart/2016/7/layout/VerticalSolidActionList"/>
    <dgm:cxn modelId="{94665A46-B90E-4CF5-B774-3F3A9F8F6882}" type="presParOf" srcId="{756F7752-F68C-4952-B612-ACDCA00FF398}" destId="{25E49BC4-5EA1-41A3-8D9E-50E4D8726316}" srcOrd="0" destOrd="0" presId="urn:microsoft.com/office/officeart/2016/7/layout/VerticalSolidActionList"/>
    <dgm:cxn modelId="{0F280A4D-5718-4E09-AF1E-ABDCBFD0FF65}" type="presParOf" srcId="{25E49BC4-5EA1-41A3-8D9E-50E4D8726316}" destId="{3B824BB9-5D6D-45BE-93F0-8BDD84C52819}" srcOrd="0" destOrd="0" presId="urn:microsoft.com/office/officeart/2016/7/layout/VerticalSolidActionList"/>
    <dgm:cxn modelId="{7FD23FD2-F3D2-4FB9-8461-6E516F6AF807}" type="presParOf" srcId="{25E49BC4-5EA1-41A3-8D9E-50E4D8726316}" destId="{8AFD5CF8-41B6-4079-8864-28E0A290610E}" srcOrd="1" destOrd="0" presId="urn:microsoft.com/office/officeart/2016/7/layout/VerticalSolidActionList"/>
    <dgm:cxn modelId="{3D943B19-1EA5-4A6F-9836-D57D5B76F1B0}" type="presParOf" srcId="{756F7752-F68C-4952-B612-ACDCA00FF398}" destId="{FEEE22AC-B391-4913-8786-77024543B753}" srcOrd="1" destOrd="0" presId="urn:microsoft.com/office/officeart/2016/7/layout/VerticalSolidActionList"/>
    <dgm:cxn modelId="{6F03B75A-98ED-42DC-B049-F1F90D2C7D8D}" type="presParOf" srcId="{756F7752-F68C-4952-B612-ACDCA00FF398}" destId="{9C203DB3-F3E4-465A-A650-B1B8D473CBE4}" srcOrd="2" destOrd="0" presId="urn:microsoft.com/office/officeart/2016/7/layout/VerticalSolidActionList"/>
    <dgm:cxn modelId="{2FEA8A5A-5CCF-42F3-946C-148FB8BC56FF}" type="presParOf" srcId="{9C203DB3-F3E4-465A-A650-B1B8D473CBE4}" destId="{7C9B798A-0C1A-41A3-9445-823A9D6AD79B}" srcOrd="0" destOrd="0" presId="urn:microsoft.com/office/officeart/2016/7/layout/VerticalSolidActionList"/>
    <dgm:cxn modelId="{4AE3F14E-42DF-46CE-A21E-3E37DA60F5DB}" type="presParOf" srcId="{9C203DB3-F3E4-465A-A650-B1B8D473CBE4}" destId="{69EDDFBD-F696-4093-AC2A-6A81A787DDDD}" srcOrd="1" destOrd="0" presId="urn:microsoft.com/office/officeart/2016/7/layout/VerticalSolidActionList"/>
    <dgm:cxn modelId="{746E2C1E-3EEE-4BE0-89D6-D06079BD6A15}" type="presParOf" srcId="{756F7752-F68C-4952-B612-ACDCA00FF398}" destId="{3967942D-F386-48C1-904D-75065EF7AEB8}" srcOrd="3" destOrd="0" presId="urn:microsoft.com/office/officeart/2016/7/layout/VerticalSolidActionList"/>
    <dgm:cxn modelId="{5237903C-EAE2-463D-9F50-59E190D38644}" type="presParOf" srcId="{756F7752-F68C-4952-B612-ACDCA00FF398}" destId="{699A8D0E-C8C9-458C-BCC7-2E857DF3926B}" srcOrd="4" destOrd="0" presId="urn:microsoft.com/office/officeart/2016/7/layout/VerticalSolidActionList"/>
    <dgm:cxn modelId="{6C6B4559-A876-4E18-AEEA-9797B3A22E18}" type="presParOf" srcId="{699A8D0E-C8C9-458C-BCC7-2E857DF3926B}" destId="{1F146519-FEB1-4001-A1E7-D054CF08E98B}" srcOrd="0" destOrd="0" presId="urn:microsoft.com/office/officeart/2016/7/layout/VerticalSolidActionList"/>
    <dgm:cxn modelId="{FA68AEFB-EBED-4176-AF45-4712CC11A8DC}" type="presParOf" srcId="{699A8D0E-C8C9-458C-BCC7-2E857DF3926B}" destId="{959C81A9-94F8-463E-A916-C7677654D02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A048A-80AF-42A8-8DA4-6CB79616F19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A91A49-3DD3-4E02-9B50-B314080A7F97}">
      <dgm:prSet/>
      <dgm:spPr/>
      <dgm:t>
        <a:bodyPr/>
        <a:lstStyle/>
        <a:p>
          <a:r>
            <a:rPr lang="en-US"/>
            <a:t>Describe</a:t>
          </a:r>
        </a:p>
      </dgm:t>
    </dgm:pt>
    <dgm:pt modelId="{3560CB6C-11EF-45B3-8CF7-DA578645F4D0}" type="parTrans" cxnId="{687BB1E5-AAA8-4B48-8973-61C80CD85C53}">
      <dgm:prSet/>
      <dgm:spPr/>
      <dgm:t>
        <a:bodyPr/>
        <a:lstStyle/>
        <a:p>
          <a:endParaRPr lang="en-US"/>
        </a:p>
      </dgm:t>
    </dgm:pt>
    <dgm:pt modelId="{81659F66-C7EF-42E4-B8DD-F773FEA80318}" type="sibTrans" cxnId="{687BB1E5-AAA8-4B48-8973-61C80CD85C53}">
      <dgm:prSet/>
      <dgm:spPr/>
      <dgm:t>
        <a:bodyPr/>
        <a:lstStyle/>
        <a:p>
          <a:endParaRPr lang="en-US"/>
        </a:p>
      </dgm:t>
    </dgm:pt>
    <dgm:pt modelId="{6E5DA149-9B60-428F-AEFB-4DAA54FA40A6}">
      <dgm:prSet/>
      <dgm:spPr/>
      <dgm:t>
        <a:bodyPr/>
        <a:lstStyle/>
        <a:p>
          <a:r>
            <a:rPr lang="en-US"/>
            <a:t>Describe the structure and features of the nuclear membrane</a:t>
          </a:r>
        </a:p>
      </dgm:t>
    </dgm:pt>
    <dgm:pt modelId="{ECC828F4-6473-477F-B2C0-AC49FBBB6BB2}" type="parTrans" cxnId="{47F960D8-8172-4842-9EA0-DE96CE9F8840}">
      <dgm:prSet/>
      <dgm:spPr/>
      <dgm:t>
        <a:bodyPr/>
        <a:lstStyle/>
        <a:p>
          <a:endParaRPr lang="en-US"/>
        </a:p>
      </dgm:t>
    </dgm:pt>
    <dgm:pt modelId="{7C89B3C2-022B-4087-9B09-2547D44981A7}" type="sibTrans" cxnId="{47F960D8-8172-4842-9EA0-DE96CE9F8840}">
      <dgm:prSet/>
      <dgm:spPr/>
      <dgm:t>
        <a:bodyPr/>
        <a:lstStyle/>
        <a:p>
          <a:endParaRPr lang="en-US"/>
        </a:p>
      </dgm:t>
    </dgm:pt>
    <dgm:pt modelId="{F4FE2104-8047-43BA-A464-F494711CD445}">
      <dgm:prSet/>
      <dgm:spPr/>
      <dgm:t>
        <a:bodyPr/>
        <a:lstStyle/>
        <a:p>
          <a:r>
            <a:rPr lang="en-US"/>
            <a:t>List</a:t>
          </a:r>
        </a:p>
      </dgm:t>
    </dgm:pt>
    <dgm:pt modelId="{84FBC8D1-8560-4023-B830-F316769ED72B}" type="parTrans" cxnId="{9314D258-C255-4D32-A04C-60ABC47A7820}">
      <dgm:prSet/>
      <dgm:spPr/>
      <dgm:t>
        <a:bodyPr/>
        <a:lstStyle/>
        <a:p>
          <a:endParaRPr lang="en-US"/>
        </a:p>
      </dgm:t>
    </dgm:pt>
    <dgm:pt modelId="{186D8562-6A3C-4779-941D-7B688C8B7AE6}" type="sibTrans" cxnId="{9314D258-C255-4D32-A04C-60ABC47A7820}">
      <dgm:prSet/>
      <dgm:spPr/>
      <dgm:t>
        <a:bodyPr/>
        <a:lstStyle/>
        <a:p>
          <a:endParaRPr lang="en-US"/>
        </a:p>
      </dgm:t>
    </dgm:pt>
    <dgm:pt modelId="{FE080DC6-AABF-4FBE-B7A8-CB77D6C4D133}">
      <dgm:prSet/>
      <dgm:spPr/>
      <dgm:t>
        <a:bodyPr/>
        <a:lstStyle/>
        <a:p>
          <a:r>
            <a:rPr lang="en-US"/>
            <a:t>List the contents of the nucleus</a:t>
          </a:r>
        </a:p>
      </dgm:t>
    </dgm:pt>
    <dgm:pt modelId="{E8C9EC4F-BA51-479A-B336-BF89DEC61995}" type="parTrans" cxnId="{39CF1D0B-8644-4CC1-A2E7-4DCA65997BF1}">
      <dgm:prSet/>
      <dgm:spPr/>
      <dgm:t>
        <a:bodyPr/>
        <a:lstStyle/>
        <a:p>
          <a:endParaRPr lang="en-US"/>
        </a:p>
      </dgm:t>
    </dgm:pt>
    <dgm:pt modelId="{298AA278-700F-47BF-B3E5-74776DAD9AD3}" type="sibTrans" cxnId="{39CF1D0B-8644-4CC1-A2E7-4DCA65997BF1}">
      <dgm:prSet/>
      <dgm:spPr/>
      <dgm:t>
        <a:bodyPr/>
        <a:lstStyle/>
        <a:p>
          <a:endParaRPr lang="en-US"/>
        </a:p>
      </dgm:t>
    </dgm:pt>
    <dgm:pt modelId="{4C443A87-2FB8-4C12-AD76-D258D8B8C9D6}">
      <dgm:prSet/>
      <dgm:spPr/>
      <dgm:t>
        <a:bodyPr/>
        <a:lstStyle/>
        <a:p>
          <a:r>
            <a:rPr lang="en-US"/>
            <a:t>Explain</a:t>
          </a:r>
        </a:p>
      </dgm:t>
    </dgm:pt>
    <dgm:pt modelId="{3634ACB0-6855-4F03-8AF3-16B3361C0E4E}" type="parTrans" cxnId="{097A9EB3-6A43-4486-827F-FFB1562D8A5D}">
      <dgm:prSet/>
      <dgm:spPr/>
      <dgm:t>
        <a:bodyPr/>
        <a:lstStyle/>
        <a:p>
          <a:endParaRPr lang="en-US"/>
        </a:p>
      </dgm:t>
    </dgm:pt>
    <dgm:pt modelId="{2ACFBCFF-8A1C-4DA8-B4C9-34DF05C6F745}" type="sibTrans" cxnId="{097A9EB3-6A43-4486-827F-FFB1562D8A5D}">
      <dgm:prSet/>
      <dgm:spPr/>
      <dgm:t>
        <a:bodyPr/>
        <a:lstStyle/>
        <a:p>
          <a:endParaRPr lang="en-US"/>
        </a:p>
      </dgm:t>
    </dgm:pt>
    <dgm:pt modelId="{B8997C5A-E2C9-42B9-A535-01CCCFB7D84A}">
      <dgm:prSet/>
      <dgm:spPr/>
      <dgm:t>
        <a:bodyPr/>
        <a:lstStyle/>
        <a:p>
          <a:r>
            <a:rPr lang="en-US"/>
            <a:t>Explain the organization of the DNA molecule within the nucleus</a:t>
          </a:r>
        </a:p>
      </dgm:t>
    </dgm:pt>
    <dgm:pt modelId="{879DAFD5-F2B1-402C-96C6-7E68E0CCD6E8}" type="parTrans" cxnId="{362E60F2-7DC3-4856-A9E2-D3CB7BA908BC}">
      <dgm:prSet/>
      <dgm:spPr/>
      <dgm:t>
        <a:bodyPr/>
        <a:lstStyle/>
        <a:p>
          <a:endParaRPr lang="en-US"/>
        </a:p>
      </dgm:t>
    </dgm:pt>
    <dgm:pt modelId="{E592C626-3F83-44C1-8120-05B53C95B723}" type="sibTrans" cxnId="{362E60F2-7DC3-4856-A9E2-D3CB7BA908BC}">
      <dgm:prSet/>
      <dgm:spPr/>
      <dgm:t>
        <a:bodyPr/>
        <a:lstStyle/>
        <a:p>
          <a:endParaRPr lang="en-US"/>
        </a:p>
      </dgm:t>
    </dgm:pt>
    <dgm:pt modelId="{1300468F-256A-4BFF-A811-659D8F59E59E}">
      <dgm:prSet/>
      <dgm:spPr/>
      <dgm:t>
        <a:bodyPr/>
        <a:lstStyle/>
        <a:p>
          <a:r>
            <a:rPr lang="en-US"/>
            <a:t>Describe</a:t>
          </a:r>
        </a:p>
      </dgm:t>
    </dgm:pt>
    <dgm:pt modelId="{0B9E0A42-5302-41C6-A1E0-22C77CBCEE1F}" type="parTrans" cxnId="{09E4B3E4-319A-483D-BBE6-DFFF780BDB4C}">
      <dgm:prSet/>
      <dgm:spPr/>
      <dgm:t>
        <a:bodyPr/>
        <a:lstStyle/>
        <a:p>
          <a:endParaRPr lang="en-US"/>
        </a:p>
      </dgm:t>
    </dgm:pt>
    <dgm:pt modelId="{C414E9ED-6F05-49A7-AF6B-6FC68948522B}" type="sibTrans" cxnId="{09E4B3E4-319A-483D-BBE6-DFFF780BDB4C}">
      <dgm:prSet/>
      <dgm:spPr/>
      <dgm:t>
        <a:bodyPr/>
        <a:lstStyle/>
        <a:p>
          <a:endParaRPr lang="en-US"/>
        </a:p>
      </dgm:t>
    </dgm:pt>
    <dgm:pt modelId="{4E6DEA42-D5DA-43A6-AA67-E389EA680E5D}">
      <dgm:prSet/>
      <dgm:spPr/>
      <dgm:t>
        <a:bodyPr/>
        <a:lstStyle/>
        <a:p>
          <a:r>
            <a:rPr lang="en-US"/>
            <a:t>Describe the process of DNA replication </a:t>
          </a:r>
        </a:p>
      </dgm:t>
    </dgm:pt>
    <dgm:pt modelId="{19E43783-7A2E-4562-9349-A57D63B614FC}" type="parTrans" cxnId="{0CC940EE-DF45-4C36-9AF2-8A5BAB5030D9}">
      <dgm:prSet/>
      <dgm:spPr/>
      <dgm:t>
        <a:bodyPr/>
        <a:lstStyle/>
        <a:p>
          <a:endParaRPr lang="en-US"/>
        </a:p>
      </dgm:t>
    </dgm:pt>
    <dgm:pt modelId="{CEE6B562-C254-4658-91B7-F3098C0585F1}" type="sibTrans" cxnId="{0CC940EE-DF45-4C36-9AF2-8A5BAB5030D9}">
      <dgm:prSet/>
      <dgm:spPr/>
      <dgm:t>
        <a:bodyPr/>
        <a:lstStyle/>
        <a:p>
          <a:endParaRPr lang="en-US"/>
        </a:p>
      </dgm:t>
    </dgm:pt>
    <dgm:pt modelId="{B9D25D23-CE5F-44EE-9B2F-25E1F739134C}" type="pres">
      <dgm:prSet presAssocID="{60FA048A-80AF-42A8-8DA4-6CB79616F193}" presName="Name0" presStyleCnt="0">
        <dgm:presLayoutVars>
          <dgm:dir/>
          <dgm:animLvl val="lvl"/>
          <dgm:resizeHandles val="exact"/>
        </dgm:presLayoutVars>
      </dgm:prSet>
      <dgm:spPr/>
    </dgm:pt>
    <dgm:pt modelId="{01A2D2C2-F0B8-44FE-A213-3E9FB3D1C72C}" type="pres">
      <dgm:prSet presAssocID="{65A91A49-3DD3-4E02-9B50-B314080A7F97}" presName="linNode" presStyleCnt="0"/>
      <dgm:spPr/>
    </dgm:pt>
    <dgm:pt modelId="{42A795A0-242A-4F33-AF4C-3F69FC06F083}" type="pres">
      <dgm:prSet presAssocID="{65A91A49-3DD3-4E02-9B50-B314080A7F97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D62C7C05-E277-47CE-8F55-88EFF839EDC2}" type="pres">
      <dgm:prSet presAssocID="{65A91A49-3DD3-4E02-9B50-B314080A7F97}" presName="descendantText" presStyleLbl="alignAccFollowNode1" presStyleIdx="0" presStyleCnt="4">
        <dgm:presLayoutVars>
          <dgm:bulletEnabled/>
        </dgm:presLayoutVars>
      </dgm:prSet>
      <dgm:spPr/>
    </dgm:pt>
    <dgm:pt modelId="{FB9EB186-0006-436D-919E-802144C2F4E5}" type="pres">
      <dgm:prSet presAssocID="{81659F66-C7EF-42E4-B8DD-F773FEA80318}" presName="sp" presStyleCnt="0"/>
      <dgm:spPr/>
    </dgm:pt>
    <dgm:pt modelId="{72AEDAE9-28C0-4B4D-BB55-B31070CDC87F}" type="pres">
      <dgm:prSet presAssocID="{F4FE2104-8047-43BA-A464-F494711CD445}" presName="linNode" presStyleCnt="0"/>
      <dgm:spPr/>
    </dgm:pt>
    <dgm:pt modelId="{D1988DB1-1C5C-40E3-A510-3B11A1C92671}" type="pres">
      <dgm:prSet presAssocID="{F4FE2104-8047-43BA-A464-F494711CD445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6591B3E6-FE0A-46B3-8ACA-4C11893CB635}" type="pres">
      <dgm:prSet presAssocID="{F4FE2104-8047-43BA-A464-F494711CD445}" presName="descendantText" presStyleLbl="alignAccFollowNode1" presStyleIdx="1" presStyleCnt="4">
        <dgm:presLayoutVars>
          <dgm:bulletEnabled/>
        </dgm:presLayoutVars>
      </dgm:prSet>
      <dgm:spPr/>
    </dgm:pt>
    <dgm:pt modelId="{36AE942C-177D-4B88-849E-8095529DC28B}" type="pres">
      <dgm:prSet presAssocID="{186D8562-6A3C-4779-941D-7B688C8B7AE6}" presName="sp" presStyleCnt="0"/>
      <dgm:spPr/>
    </dgm:pt>
    <dgm:pt modelId="{E5353769-97EC-45EA-976B-2EFD7E7D1D6B}" type="pres">
      <dgm:prSet presAssocID="{4C443A87-2FB8-4C12-AD76-D258D8B8C9D6}" presName="linNode" presStyleCnt="0"/>
      <dgm:spPr/>
    </dgm:pt>
    <dgm:pt modelId="{19237E4B-FF9A-4A26-A71B-41515D54077A}" type="pres">
      <dgm:prSet presAssocID="{4C443A87-2FB8-4C12-AD76-D258D8B8C9D6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55591B27-4142-48EB-8298-864E268E29A9}" type="pres">
      <dgm:prSet presAssocID="{4C443A87-2FB8-4C12-AD76-D258D8B8C9D6}" presName="descendantText" presStyleLbl="alignAccFollowNode1" presStyleIdx="2" presStyleCnt="4">
        <dgm:presLayoutVars>
          <dgm:bulletEnabled/>
        </dgm:presLayoutVars>
      </dgm:prSet>
      <dgm:spPr/>
    </dgm:pt>
    <dgm:pt modelId="{6421EF2B-D992-4F87-8E9F-58D92DC132FE}" type="pres">
      <dgm:prSet presAssocID="{2ACFBCFF-8A1C-4DA8-B4C9-34DF05C6F745}" presName="sp" presStyleCnt="0"/>
      <dgm:spPr/>
    </dgm:pt>
    <dgm:pt modelId="{A1BD0C25-BC42-40A9-8009-E6D012ACD11C}" type="pres">
      <dgm:prSet presAssocID="{1300468F-256A-4BFF-A811-659D8F59E59E}" presName="linNode" presStyleCnt="0"/>
      <dgm:spPr/>
    </dgm:pt>
    <dgm:pt modelId="{5AF7628C-91E2-4438-91AB-A1392BBBE914}" type="pres">
      <dgm:prSet presAssocID="{1300468F-256A-4BFF-A811-659D8F59E59E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CC50D0F3-0269-4868-A6E0-5F178A81162D}" type="pres">
      <dgm:prSet presAssocID="{1300468F-256A-4BFF-A811-659D8F59E59E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39CF1D0B-8644-4CC1-A2E7-4DCA65997BF1}" srcId="{F4FE2104-8047-43BA-A464-F494711CD445}" destId="{FE080DC6-AABF-4FBE-B7A8-CB77D6C4D133}" srcOrd="0" destOrd="0" parTransId="{E8C9EC4F-BA51-479A-B336-BF89DEC61995}" sibTransId="{298AA278-700F-47BF-B3E5-74776DAD9AD3}"/>
    <dgm:cxn modelId="{CBB1C61E-F12B-4394-89DA-C7C92E5DC23C}" type="presOf" srcId="{B8997C5A-E2C9-42B9-A535-01CCCFB7D84A}" destId="{55591B27-4142-48EB-8298-864E268E29A9}" srcOrd="0" destOrd="0" presId="urn:microsoft.com/office/officeart/2016/7/layout/VerticalSolidActionList"/>
    <dgm:cxn modelId="{7165D929-8D83-4812-B192-6D04C7D1EDCD}" type="presOf" srcId="{6E5DA149-9B60-428F-AEFB-4DAA54FA40A6}" destId="{D62C7C05-E277-47CE-8F55-88EFF839EDC2}" srcOrd="0" destOrd="0" presId="urn:microsoft.com/office/officeart/2016/7/layout/VerticalSolidActionList"/>
    <dgm:cxn modelId="{65F9A235-491E-4D7E-8387-D895AA74A871}" type="presOf" srcId="{4C443A87-2FB8-4C12-AD76-D258D8B8C9D6}" destId="{19237E4B-FF9A-4A26-A71B-41515D54077A}" srcOrd="0" destOrd="0" presId="urn:microsoft.com/office/officeart/2016/7/layout/VerticalSolidActionList"/>
    <dgm:cxn modelId="{1613EF36-6594-4DAE-9CC3-C1B90730F3D3}" type="presOf" srcId="{60FA048A-80AF-42A8-8DA4-6CB79616F193}" destId="{B9D25D23-CE5F-44EE-9B2F-25E1F739134C}" srcOrd="0" destOrd="0" presId="urn:microsoft.com/office/officeart/2016/7/layout/VerticalSolidActionList"/>
    <dgm:cxn modelId="{F2BCF23F-A525-4325-9B09-BC154EA8BCA4}" type="presOf" srcId="{65A91A49-3DD3-4E02-9B50-B314080A7F97}" destId="{42A795A0-242A-4F33-AF4C-3F69FC06F083}" srcOrd="0" destOrd="0" presId="urn:microsoft.com/office/officeart/2016/7/layout/VerticalSolidActionList"/>
    <dgm:cxn modelId="{3A67EE67-E8A8-4032-B96E-152D09C28C1B}" type="presOf" srcId="{4E6DEA42-D5DA-43A6-AA67-E389EA680E5D}" destId="{CC50D0F3-0269-4868-A6E0-5F178A81162D}" srcOrd="0" destOrd="0" presId="urn:microsoft.com/office/officeart/2016/7/layout/VerticalSolidActionList"/>
    <dgm:cxn modelId="{9314D258-C255-4D32-A04C-60ABC47A7820}" srcId="{60FA048A-80AF-42A8-8DA4-6CB79616F193}" destId="{F4FE2104-8047-43BA-A464-F494711CD445}" srcOrd="1" destOrd="0" parTransId="{84FBC8D1-8560-4023-B830-F316769ED72B}" sibTransId="{186D8562-6A3C-4779-941D-7B688C8B7AE6}"/>
    <dgm:cxn modelId="{47B0257C-4FC0-44B9-9173-C09E87BC86F0}" type="presOf" srcId="{F4FE2104-8047-43BA-A464-F494711CD445}" destId="{D1988DB1-1C5C-40E3-A510-3B11A1C92671}" srcOrd="0" destOrd="0" presId="urn:microsoft.com/office/officeart/2016/7/layout/VerticalSolidActionList"/>
    <dgm:cxn modelId="{906A1FA3-09EA-4F08-85C7-92FAF6283153}" type="presOf" srcId="{FE080DC6-AABF-4FBE-B7A8-CB77D6C4D133}" destId="{6591B3E6-FE0A-46B3-8ACA-4C11893CB635}" srcOrd="0" destOrd="0" presId="urn:microsoft.com/office/officeart/2016/7/layout/VerticalSolidActionList"/>
    <dgm:cxn modelId="{097A9EB3-6A43-4486-827F-FFB1562D8A5D}" srcId="{60FA048A-80AF-42A8-8DA4-6CB79616F193}" destId="{4C443A87-2FB8-4C12-AD76-D258D8B8C9D6}" srcOrd="2" destOrd="0" parTransId="{3634ACB0-6855-4F03-8AF3-16B3361C0E4E}" sibTransId="{2ACFBCFF-8A1C-4DA8-B4C9-34DF05C6F745}"/>
    <dgm:cxn modelId="{47F960D8-8172-4842-9EA0-DE96CE9F8840}" srcId="{65A91A49-3DD3-4E02-9B50-B314080A7F97}" destId="{6E5DA149-9B60-428F-AEFB-4DAA54FA40A6}" srcOrd="0" destOrd="0" parTransId="{ECC828F4-6473-477F-B2C0-AC49FBBB6BB2}" sibTransId="{7C89B3C2-022B-4087-9B09-2547D44981A7}"/>
    <dgm:cxn modelId="{09E4B3E4-319A-483D-BBE6-DFFF780BDB4C}" srcId="{60FA048A-80AF-42A8-8DA4-6CB79616F193}" destId="{1300468F-256A-4BFF-A811-659D8F59E59E}" srcOrd="3" destOrd="0" parTransId="{0B9E0A42-5302-41C6-A1E0-22C77CBCEE1F}" sibTransId="{C414E9ED-6F05-49A7-AF6B-6FC68948522B}"/>
    <dgm:cxn modelId="{687BB1E5-AAA8-4B48-8973-61C80CD85C53}" srcId="{60FA048A-80AF-42A8-8DA4-6CB79616F193}" destId="{65A91A49-3DD3-4E02-9B50-B314080A7F97}" srcOrd="0" destOrd="0" parTransId="{3560CB6C-11EF-45B3-8CF7-DA578645F4D0}" sibTransId="{81659F66-C7EF-42E4-B8DD-F773FEA80318}"/>
    <dgm:cxn modelId="{0CC940EE-DF45-4C36-9AF2-8A5BAB5030D9}" srcId="{1300468F-256A-4BFF-A811-659D8F59E59E}" destId="{4E6DEA42-D5DA-43A6-AA67-E389EA680E5D}" srcOrd="0" destOrd="0" parTransId="{19E43783-7A2E-4562-9349-A57D63B614FC}" sibTransId="{CEE6B562-C254-4658-91B7-F3098C0585F1}"/>
    <dgm:cxn modelId="{362E60F2-7DC3-4856-A9E2-D3CB7BA908BC}" srcId="{4C443A87-2FB8-4C12-AD76-D258D8B8C9D6}" destId="{B8997C5A-E2C9-42B9-A535-01CCCFB7D84A}" srcOrd="0" destOrd="0" parTransId="{879DAFD5-F2B1-402C-96C6-7E68E0CCD6E8}" sibTransId="{E592C626-3F83-44C1-8120-05B53C95B723}"/>
    <dgm:cxn modelId="{5581B7F6-3C47-4D08-92F1-0DC4FB99EB9B}" type="presOf" srcId="{1300468F-256A-4BFF-A811-659D8F59E59E}" destId="{5AF7628C-91E2-4438-91AB-A1392BBBE914}" srcOrd="0" destOrd="0" presId="urn:microsoft.com/office/officeart/2016/7/layout/VerticalSolidActionList"/>
    <dgm:cxn modelId="{48091CBF-1C06-4C88-9E78-1733305C3563}" type="presParOf" srcId="{B9D25D23-CE5F-44EE-9B2F-25E1F739134C}" destId="{01A2D2C2-F0B8-44FE-A213-3E9FB3D1C72C}" srcOrd="0" destOrd="0" presId="urn:microsoft.com/office/officeart/2016/7/layout/VerticalSolidActionList"/>
    <dgm:cxn modelId="{ECC6AD4C-48F3-4AD5-A86B-53EAECDA94D4}" type="presParOf" srcId="{01A2D2C2-F0B8-44FE-A213-3E9FB3D1C72C}" destId="{42A795A0-242A-4F33-AF4C-3F69FC06F083}" srcOrd="0" destOrd="0" presId="urn:microsoft.com/office/officeart/2016/7/layout/VerticalSolidActionList"/>
    <dgm:cxn modelId="{E06BC09E-44F4-4527-9835-129BD3EB0F17}" type="presParOf" srcId="{01A2D2C2-F0B8-44FE-A213-3E9FB3D1C72C}" destId="{D62C7C05-E277-47CE-8F55-88EFF839EDC2}" srcOrd="1" destOrd="0" presId="urn:microsoft.com/office/officeart/2016/7/layout/VerticalSolidActionList"/>
    <dgm:cxn modelId="{D7CB4421-5E7B-4B70-98EF-6A99FC67F699}" type="presParOf" srcId="{B9D25D23-CE5F-44EE-9B2F-25E1F739134C}" destId="{FB9EB186-0006-436D-919E-802144C2F4E5}" srcOrd="1" destOrd="0" presId="urn:microsoft.com/office/officeart/2016/7/layout/VerticalSolidActionList"/>
    <dgm:cxn modelId="{81E2C450-BEF5-44CD-8BB7-5906726B98FA}" type="presParOf" srcId="{B9D25D23-CE5F-44EE-9B2F-25E1F739134C}" destId="{72AEDAE9-28C0-4B4D-BB55-B31070CDC87F}" srcOrd="2" destOrd="0" presId="urn:microsoft.com/office/officeart/2016/7/layout/VerticalSolidActionList"/>
    <dgm:cxn modelId="{D525C7C2-1C4E-4D56-8F6F-273260A692B8}" type="presParOf" srcId="{72AEDAE9-28C0-4B4D-BB55-B31070CDC87F}" destId="{D1988DB1-1C5C-40E3-A510-3B11A1C92671}" srcOrd="0" destOrd="0" presId="urn:microsoft.com/office/officeart/2016/7/layout/VerticalSolidActionList"/>
    <dgm:cxn modelId="{23B47795-2E31-433E-8A01-E3E87A69F2A9}" type="presParOf" srcId="{72AEDAE9-28C0-4B4D-BB55-B31070CDC87F}" destId="{6591B3E6-FE0A-46B3-8ACA-4C11893CB635}" srcOrd="1" destOrd="0" presId="urn:microsoft.com/office/officeart/2016/7/layout/VerticalSolidActionList"/>
    <dgm:cxn modelId="{6858595E-E8E8-4C25-8A54-91294A008D1E}" type="presParOf" srcId="{B9D25D23-CE5F-44EE-9B2F-25E1F739134C}" destId="{36AE942C-177D-4B88-849E-8095529DC28B}" srcOrd="3" destOrd="0" presId="urn:microsoft.com/office/officeart/2016/7/layout/VerticalSolidActionList"/>
    <dgm:cxn modelId="{80E0F486-1789-4C15-A1F9-80132291912C}" type="presParOf" srcId="{B9D25D23-CE5F-44EE-9B2F-25E1F739134C}" destId="{E5353769-97EC-45EA-976B-2EFD7E7D1D6B}" srcOrd="4" destOrd="0" presId="urn:microsoft.com/office/officeart/2016/7/layout/VerticalSolidActionList"/>
    <dgm:cxn modelId="{B283A586-8414-4404-8793-23E346A2ACA8}" type="presParOf" srcId="{E5353769-97EC-45EA-976B-2EFD7E7D1D6B}" destId="{19237E4B-FF9A-4A26-A71B-41515D54077A}" srcOrd="0" destOrd="0" presId="urn:microsoft.com/office/officeart/2016/7/layout/VerticalSolidActionList"/>
    <dgm:cxn modelId="{C03DB2BD-6529-44C7-9C4A-4E3F39F63AE0}" type="presParOf" srcId="{E5353769-97EC-45EA-976B-2EFD7E7D1D6B}" destId="{55591B27-4142-48EB-8298-864E268E29A9}" srcOrd="1" destOrd="0" presId="urn:microsoft.com/office/officeart/2016/7/layout/VerticalSolidActionList"/>
    <dgm:cxn modelId="{5486AE0A-5E8D-4DEB-AD4C-226CB4051884}" type="presParOf" srcId="{B9D25D23-CE5F-44EE-9B2F-25E1F739134C}" destId="{6421EF2B-D992-4F87-8E9F-58D92DC132FE}" srcOrd="5" destOrd="0" presId="urn:microsoft.com/office/officeart/2016/7/layout/VerticalSolidActionList"/>
    <dgm:cxn modelId="{B3DBB2EE-C506-4755-B170-60A6E708367A}" type="presParOf" srcId="{B9D25D23-CE5F-44EE-9B2F-25E1F739134C}" destId="{A1BD0C25-BC42-40A9-8009-E6D012ACD11C}" srcOrd="6" destOrd="0" presId="urn:microsoft.com/office/officeart/2016/7/layout/VerticalSolidActionList"/>
    <dgm:cxn modelId="{A1207FB3-FC5E-4F25-AB6F-E28BF3B77EA4}" type="presParOf" srcId="{A1BD0C25-BC42-40A9-8009-E6D012ACD11C}" destId="{5AF7628C-91E2-4438-91AB-A1392BBBE914}" srcOrd="0" destOrd="0" presId="urn:microsoft.com/office/officeart/2016/7/layout/VerticalSolidActionList"/>
    <dgm:cxn modelId="{222A32BC-14EE-4160-AFC2-B20F18C653A2}" type="presParOf" srcId="{A1BD0C25-BC42-40A9-8009-E6D012ACD11C}" destId="{CC50D0F3-0269-4868-A6E0-5F178A81162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818091-9FF0-4DB6-ABDE-90AE030D077A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A3047E-3E8F-47A0-B267-1C7E2E25288A}">
      <dgm:prSet/>
      <dgm:spPr/>
      <dgm:t>
        <a:bodyPr/>
        <a:lstStyle/>
        <a:p>
          <a:r>
            <a:rPr lang="en-US"/>
            <a:t>Explain</a:t>
          </a:r>
        </a:p>
      </dgm:t>
    </dgm:pt>
    <dgm:pt modelId="{3B50C42B-57F4-491F-8FCA-6EC6E6F00BF7}" type="parTrans" cxnId="{2338AD30-20EB-4D75-A084-E83A9EA635A2}">
      <dgm:prSet/>
      <dgm:spPr/>
      <dgm:t>
        <a:bodyPr/>
        <a:lstStyle/>
        <a:p>
          <a:endParaRPr lang="en-US"/>
        </a:p>
      </dgm:t>
    </dgm:pt>
    <dgm:pt modelId="{4449F357-9B1D-4173-8B4B-07FEFD6C823B}" type="sibTrans" cxnId="{2338AD30-20EB-4D75-A084-E83A9EA635A2}">
      <dgm:prSet/>
      <dgm:spPr/>
      <dgm:t>
        <a:bodyPr/>
        <a:lstStyle/>
        <a:p>
          <a:endParaRPr lang="en-US"/>
        </a:p>
      </dgm:t>
    </dgm:pt>
    <dgm:pt modelId="{06B94085-EE75-415D-A1F7-E9BF74030E2B}">
      <dgm:prSet/>
      <dgm:spPr/>
      <dgm:t>
        <a:bodyPr/>
        <a:lstStyle/>
        <a:p>
          <a:r>
            <a:rPr lang="en-US"/>
            <a:t>Explain how the genetic code stored within DNA determines the protein that will form</a:t>
          </a:r>
        </a:p>
      </dgm:t>
    </dgm:pt>
    <dgm:pt modelId="{E9458C41-CF36-4CCE-AF21-787F7AA65597}" type="parTrans" cxnId="{0E920BF4-8307-49EC-B0D8-917A9842DDD1}">
      <dgm:prSet/>
      <dgm:spPr/>
      <dgm:t>
        <a:bodyPr/>
        <a:lstStyle/>
        <a:p>
          <a:endParaRPr lang="en-US"/>
        </a:p>
      </dgm:t>
    </dgm:pt>
    <dgm:pt modelId="{F203CD60-7B56-4ED6-B7D4-AA777348BC35}" type="sibTrans" cxnId="{0E920BF4-8307-49EC-B0D8-917A9842DDD1}">
      <dgm:prSet/>
      <dgm:spPr/>
      <dgm:t>
        <a:bodyPr/>
        <a:lstStyle/>
        <a:p>
          <a:endParaRPr lang="en-US"/>
        </a:p>
      </dgm:t>
    </dgm:pt>
    <dgm:pt modelId="{B1F15B53-FE4A-4D15-A46C-CCAB44B28A20}">
      <dgm:prSet/>
      <dgm:spPr/>
      <dgm:t>
        <a:bodyPr/>
        <a:lstStyle/>
        <a:p>
          <a:r>
            <a:rPr lang="en-US"/>
            <a:t>Describe</a:t>
          </a:r>
        </a:p>
      </dgm:t>
    </dgm:pt>
    <dgm:pt modelId="{E2D81F02-A971-4BB1-8535-5A50272993BD}" type="parTrans" cxnId="{DFBCC6F1-94FF-42D0-BE15-9C8F68A26C47}">
      <dgm:prSet/>
      <dgm:spPr/>
      <dgm:t>
        <a:bodyPr/>
        <a:lstStyle/>
        <a:p>
          <a:endParaRPr lang="en-US"/>
        </a:p>
      </dgm:t>
    </dgm:pt>
    <dgm:pt modelId="{60C26EAB-7B83-412B-B36C-E0472F04C487}" type="sibTrans" cxnId="{DFBCC6F1-94FF-42D0-BE15-9C8F68A26C47}">
      <dgm:prSet/>
      <dgm:spPr/>
      <dgm:t>
        <a:bodyPr/>
        <a:lstStyle/>
        <a:p>
          <a:endParaRPr lang="en-US"/>
        </a:p>
      </dgm:t>
    </dgm:pt>
    <dgm:pt modelId="{A8C149B9-BED6-4E33-960F-1FA64FAA62C2}">
      <dgm:prSet/>
      <dgm:spPr/>
      <dgm:t>
        <a:bodyPr/>
        <a:lstStyle/>
        <a:p>
          <a:r>
            <a:rPr lang="en-US"/>
            <a:t>Describe the process of transcription</a:t>
          </a:r>
        </a:p>
      </dgm:t>
    </dgm:pt>
    <dgm:pt modelId="{7799E20B-0200-4D47-96C8-D4A07AFC5529}" type="parTrans" cxnId="{501F6B72-2705-4534-B9FA-E523582122AD}">
      <dgm:prSet/>
      <dgm:spPr/>
      <dgm:t>
        <a:bodyPr/>
        <a:lstStyle/>
        <a:p>
          <a:endParaRPr lang="en-US"/>
        </a:p>
      </dgm:t>
    </dgm:pt>
    <dgm:pt modelId="{24844D29-2323-427E-A055-83C50AAE5E33}" type="sibTrans" cxnId="{501F6B72-2705-4534-B9FA-E523582122AD}">
      <dgm:prSet/>
      <dgm:spPr/>
      <dgm:t>
        <a:bodyPr/>
        <a:lstStyle/>
        <a:p>
          <a:endParaRPr lang="en-US"/>
        </a:p>
      </dgm:t>
    </dgm:pt>
    <dgm:pt modelId="{5EC77191-054C-4F56-B279-A5EFBDE52595}">
      <dgm:prSet/>
      <dgm:spPr/>
      <dgm:t>
        <a:bodyPr/>
        <a:lstStyle/>
        <a:p>
          <a:r>
            <a:rPr lang="en-US"/>
            <a:t>Describe</a:t>
          </a:r>
        </a:p>
      </dgm:t>
    </dgm:pt>
    <dgm:pt modelId="{12922061-7979-4398-A29A-C000631EF6B4}" type="parTrans" cxnId="{1AA6809B-F05D-4D5B-A42F-89257050A969}">
      <dgm:prSet/>
      <dgm:spPr/>
      <dgm:t>
        <a:bodyPr/>
        <a:lstStyle/>
        <a:p>
          <a:endParaRPr lang="en-US"/>
        </a:p>
      </dgm:t>
    </dgm:pt>
    <dgm:pt modelId="{DF33234A-C9D4-42F1-85A8-409D8ABF03C8}" type="sibTrans" cxnId="{1AA6809B-F05D-4D5B-A42F-89257050A969}">
      <dgm:prSet/>
      <dgm:spPr/>
      <dgm:t>
        <a:bodyPr/>
        <a:lstStyle/>
        <a:p>
          <a:endParaRPr lang="en-US"/>
        </a:p>
      </dgm:t>
    </dgm:pt>
    <dgm:pt modelId="{CA7B3DD7-F275-40F9-BF8F-A8565D870103}">
      <dgm:prSet/>
      <dgm:spPr/>
      <dgm:t>
        <a:bodyPr/>
        <a:lstStyle/>
        <a:p>
          <a:r>
            <a:rPr lang="en-US"/>
            <a:t>Describe the process of translation </a:t>
          </a:r>
        </a:p>
      </dgm:t>
    </dgm:pt>
    <dgm:pt modelId="{6C3FB340-F7AC-4577-B004-488D2B51D60A}" type="parTrans" cxnId="{12D5DA83-1545-4B36-93F3-35BA04CC4155}">
      <dgm:prSet/>
      <dgm:spPr/>
      <dgm:t>
        <a:bodyPr/>
        <a:lstStyle/>
        <a:p>
          <a:endParaRPr lang="en-US"/>
        </a:p>
      </dgm:t>
    </dgm:pt>
    <dgm:pt modelId="{8D39CACB-FD71-447C-BC74-5C2ABD26B938}" type="sibTrans" cxnId="{12D5DA83-1545-4B36-93F3-35BA04CC4155}">
      <dgm:prSet/>
      <dgm:spPr/>
      <dgm:t>
        <a:bodyPr/>
        <a:lstStyle/>
        <a:p>
          <a:endParaRPr lang="en-US"/>
        </a:p>
      </dgm:t>
    </dgm:pt>
    <dgm:pt modelId="{E4C8BD97-423E-40EC-A266-B9A3286955BB}">
      <dgm:prSet/>
      <dgm:spPr/>
      <dgm:t>
        <a:bodyPr/>
        <a:lstStyle/>
        <a:p>
          <a:r>
            <a:rPr lang="en-US"/>
            <a:t>Discuss</a:t>
          </a:r>
        </a:p>
      </dgm:t>
    </dgm:pt>
    <dgm:pt modelId="{45A50DA7-9BB1-4C3C-B39B-0107D0381C5A}" type="parTrans" cxnId="{9791B3A4-1E00-494D-9B77-E5D6B4F3FE76}">
      <dgm:prSet/>
      <dgm:spPr/>
      <dgm:t>
        <a:bodyPr/>
        <a:lstStyle/>
        <a:p>
          <a:endParaRPr lang="en-US"/>
        </a:p>
      </dgm:t>
    </dgm:pt>
    <dgm:pt modelId="{B851E1E3-DFFC-4BB0-8F80-7A0C78BADEB3}" type="sibTrans" cxnId="{9791B3A4-1E00-494D-9B77-E5D6B4F3FE76}">
      <dgm:prSet/>
      <dgm:spPr/>
      <dgm:t>
        <a:bodyPr/>
        <a:lstStyle/>
        <a:p>
          <a:endParaRPr lang="en-US"/>
        </a:p>
      </dgm:t>
    </dgm:pt>
    <dgm:pt modelId="{13BB6F4A-5510-4F86-8DD3-D1994C97C535}">
      <dgm:prSet/>
      <dgm:spPr/>
      <dgm:t>
        <a:bodyPr/>
        <a:lstStyle/>
        <a:p>
          <a:r>
            <a:rPr lang="en-US"/>
            <a:t>Discuss the function of ribosomes</a:t>
          </a:r>
        </a:p>
      </dgm:t>
    </dgm:pt>
    <dgm:pt modelId="{70801A2B-6775-445E-A5BB-02D8E1037C4C}" type="parTrans" cxnId="{2EFA2543-A4CC-40DD-913A-134A1E775840}">
      <dgm:prSet/>
      <dgm:spPr/>
      <dgm:t>
        <a:bodyPr/>
        <a:lstStyle/>
        <a:p>
          <a:endParaRPr lang="en-US"/>
        </a:p>
      </dgm:t>
    </dgm:pt>
    <dgm:pt modelId="{C245546C-40F6-4F66-ABC4-A59FE7953CDE}" type="sibTrans" cxnId="{2EFA2543-A4CC-40DD-913A-134A1E775840}">
      <dgm:prSet/>
      <dgm:spPr/>
      <dgm:t>
        <a:bodyPr/>
        <a:lstStyle/>
        <a:p>
          <a:endParaRPr lang="en-US"/>
        </a:p>
      </dgm:t>
    </dgm:pt>
    <dgm:pt modelId="{F005B16A-8739-47DE-907C-16B1FF1F42C7}" type="pres">
      <dgm:prSet presAssocID="{C9818091-9FF0-4DB6-ABDE-90AE030D077A}" presName="Name0" presStyleCnt="0">
        <dgm:presLayoutVars>
          <dgm:dir/>
          <dgm:animLvl val="lvl"/>
          <dgm:resizeHandles val="exact"/>
        </dgm:presLayoutVars>
      </dgm:prSet>
      <dgm:spPr/>
    </dgm:pt>
    <dgm:pt modelId="{A0048DA2-9429-4199-BBE8-506681A2CC9E}" type="pres">
      <dgm:prSet presAssocID="{A6A3047E-3E8F-47A0-B267-1C7E2E25288A}" presName="linNode" presStyleCnt="0"/>
      <dgm:spPr/>
    </dgm:pt>
    <dgm:pt modelId="{BC549152-531A-4E0B-82FC-4CEE8ACB9D42}" type="pres">
      <dgm:prSet presAssocID="{A6A3047E-3E8F-47A0-B267-1C7E2E25288A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EF8EDCE3-3344-41A1-B8CF-06178CD2FF3C}" type="pres">
      <dgm:prSet presAssocID="{A6A3047E-3E8F-47A0-B267-1C7E2E25288A}" presName="descendantText" presStyleLbl="alignAccFollowNode1" presStyleIdx="0" presStyleCnt="4">
        <dgm:presLayoutVars>
          <dgm:bulletEnabled/>
        </dgm:presLayoutVars>
      </dgm:prSet>
      <dgm:spPr/>
    </dgm:pt>
    <dgm:pt modelId="{7A308513-C2C7-4F94-BD85-E945E29BCE92}" type="pres">
      <dgm:prSet presAssocID="{4449F357-9B1D-4173-8B4B-07FEFD6C823B}" presName="sp" presStyleCnt="0"/>
      <dgm:spPr/>
    </dgm:pt>
    <dgm:pt modelId="{C44088DB-6E27-4956-8199-31B97AE26FA1}" type="pres">
      <dgm:prSet presAssocID="{B1F15B53-FE4A-4D15-A46C-CCAB44B28A20}" presName="linNode" presStyleCnt="0"/>
      <dgm:spPr/>
    </dgm:pt>
    <dgm:pt modelId="{A4FB12A0-CFDF-4137-9CAC-EB6F755CCA58}" type="pres">
      <dgm:prSet presAssocID="{B1F15B53-FE4A-4D15-A46C-CCAB44B28A20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AAAA2472-4CA4-4431-994D-847BAA275B1D}" type="pres">
      <dgm:prSet presAssocID="{B1F15B53-FE4A-4D15-A46C-CCAB44B28A20}" presName="descendantText" presStyleLbl="alignAccFollowNode1" presStyleIdx="1" presStyleCnt="4">
        <dgm:presLayoutVars>
          <dgm:bulletEnabled/>
        </dgm:presLayoutVars>
      </dgm:prSet>
      <dgm:spPr/>
    </dgm:pt>
    <dgm:pt modelId="{08D2F4BD-0609-4785-ADF0-696C483C8BAD}" type="pres">
      <dgm:prSet presAssocID="{60C26EAB-7B83-412B-B36C-E0472F04C487}" presName="sp" presStyleCnt="0"/>
      <dgm:spPr/>
    </dgm:pt>
    <dgm:pt modelId="{500066CE-0E0B-466A-9B73-9EC084FEF281}" type="pres">
      <dgm:prSet presAssocID="{5EC77191-054C-4F56-B279-A5EFBDE52595}" presName="linNode" presStyleCnt="0"/>
      <dgm:spPr/>
    </dgm:pt>
    <dgm:pt modelId="{914C83DA-5120-44AE-87D1-12575333DF59}" type="pres">
      <dgm:prSet presAssocID="{5EC77191-054C-4F56-B279-A5EFBDE52595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DF2CECC4-37B3-4A1D-92B7-2FD9868AFD32}" type="pres">
      <dgm:prSet presAssocID="{5EC77191-054C-4F56-B279-A5EFBDE52595}" presName="descendantText" presStyleLbl="alignAccFollowNode1" presStyleIdx="2" presStyleCnt="4">
        <dgm:presLayoutVars>
          <dgm:bulletEnabled/>
        </dgm:presLayoutVars>
      </dgm:prSet>
      <dgm:spPr/>
    </dgm:pt>
    <dgm:pt modelId="{3FF2C302-ABE8-4A04-9C1E-A64F4B404A5F}" type="pres">
      <dgm:prSet presAssocID="{DF33234A-C9D4-42F1-85A8-409D8ABF03C8}" presName="sp" presStyleCnt="0"/>
      <dgm:spPr/>
    </dgm:pt>
    <dgm:pt modelId="{DEAA3382-7BE4-45B5-893D-4BCD0AC07342}" type="pres">
      <dgm:prSet presAssocID="{E4C8BD97-423E-40EC-A266-B9A3286955BB}" presName="linNode" presStyleCnt="0"/>
      <dgm:spPr/>
    </dgm:pt>
    <dgm:pt modelId="{4A24751E-F108-450E-97DF-75ED1D31ECF4}" type="pres">
      <dgm:prSet presAssocID="{E4C8BD97-423E-40EC-A266-B9A3286955BB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9E67CD4-16FD-4835-B05C-21578E5BD07C}" type="pres">
      <dgm:prSet presAssocID="{E4C8BD97-423E-40EC-A266-B9A3286955BB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FAF2107-68B2-48A3-B0FE-4E85AA40F6B5}" type="presOf" srcId="{E4C8BD97-423E-40EC-A266-B9A3286955BB}" destId="{4A24751E-F108-450E-97DF-75ED1D31ECF4}" srcOrd="0" destOrd="0" presId="urn:microsoft.com/office/officeart/2016/7/layout/VerticalSolidActionList"/>
    <dgm:cxn modelId="{67BC0F0E-E770-4E2B-8E9A-3629D4480371}" type="presOf" srcId="{CA7B3DD7-F275-40F9-BF8F-A8565D870103}" destId="{DF2CECC4-37B3-4A1D-92B7-2FD9868AFD32}" srcOrd="0" destOrd="0" presId="urn:microsoft.com/office/officeart/2016/7/layout/VerticalSolidActionList"/>
    <dgm:cxn modelId="{2338AD30-20EB-4D75-A084-E83A9EA635A2}" srcId="{C9818091-9FF0-4DB6-ABDE-90AE030D077A}" destId="{A6A3047E-3E8F-47A0-B267-1C7E2E25288A}" srcOrd="0" destOrd="0" parTransId="{3B50C42B-57F4-491F-8FCA-6EC6E6F00BF7}" sibTransId="{4449F357-9B1D-4173-8B4B-07FEFD6C823B}"/>
    <dgm:cxn modelId="{2EFA2543-A4CC-40DD-913A-134A1E775840}" srcId="{E4C8BD97-423E-40EC-A266-B9A3286955BB}" destId="{13BB6F4A-5510-4F86-8DD3-D1994C97C535}" srcOrd="0" destOrd="0" parTransId="{70801A2B-6775-445E-A5BB-02D8E1037C4C}" sibTransId="{C245546C-40F6-4F66-ABC4-A59FE7953CDE}"/>
    <dgm:cxn modelId="{EE95E064-F1A4-4070-A8A3-731F7DC9872C}" type="presOf" srcId="{C9818091-9FF0-4DB6-ABDE-90AE030D077A}" destId="{F005B16A-8739-47DE-907C-16B1FF1F42C7}" srcOrd="0" destOrd="0" presId="urn:microsoft.com/office/officeart/2016/7/layout/VerticalSolidActionList"/>
    <dgm:cxn modelId="{C7B0F848-82ED-4FEA-B932-37188BB06B87}" type="presOf" srcId="{06B94085-EE75-415D-A1F7-E9BF74030E2B}" destId="{EF8EDCE3-3344-41A1-B8CF-06178CD2FF3C}" srcOrd="0" destOrd="0" presId="urn:microsoft.com/office/officeart/2016/7/layout/VerticalSolidActionList"/>
    <dgm:cxn modelId="{501F6B72-2705-4534-B9FA-E523582122AD}" srcId="{B1F15B53-FE4A-4D15-A46C-CCAB44B28A20}" destId="{A8C149B9-BED6-4E33-960F-1FA64FAA62C2}" srcOrd="0" destOrd="0" parTransId="{7799E20B-0200-4D47-96C8-D4A07AFC5529}" sibTransId="{24844D29-2323-427E-A055-83C50AAE5E33}"/>
    <dgm:cxn modelId="{15448E80-F5E5-4EEA-B332-CBEBCB76B949}" type="presOf" srcId="{5EC77191-054C-4F56-B279-A5EFBDE52595}" destId="{914C83DA-5120-44AE-87D1-12575333DF59}" srcOrd="0" destOrd="0" presId="urn:microsoft.com/office/officeart/2016/7/layout/VerticalSolidActionList"/>
    <dgm:cxn modelId="{12D5DA83-1545-4B36-93F3-35BA04CC4155}" srcId="{5EC77191-054C-4F56-B279-A5EFBDE52595}" destId="{CA7B3DD7-F275-40F9-BF8F-A8565D870103}" srcOrd="0" destOrd="0" parTransId="{6C3FB340-F7AC-4577-B004-488D2B51D60A}" sibTransId="{8D39CACB-FD71-447C-BC74-5C2ABD26B938}"/>
    <dgm:cxn modelId="{1AA6809B-F05D-4D5B-A42F-89257050A969}" srcId="{C9818091-9FF0-4DB6-ABDE-90AE030D077A}" destId="{5EC77191-054C-4F56-B279-A5EFBDE52595}" srcOrd="2" destOrd="0" parTransId="{12922061-7979-4398-A29A-C000631EF6B4}" sibTransId="{DF33234A-C9D4-42F1-85A8-409D8ABF03C8}"/>
    <dgm:cxn modelId="{85565FA3-7488-4488-AA72-954E391765ED}" type="presOf" srcId="{A6A3047E-3E8F-47A0-B267-1C7E2E25288A}" destId="{BC549152-531A-4E0B-82FC-4CEE8ACB9D42}" srcOrd="0" destOrd="0" presId="urn:microsoft.com/office/officeart/2016/7/layout/VerticalSolidActionList"/>
    <dgm:cxn modelId="{9791B3A4-1E00-494D-9B77-E5D6B4F3FE76}" srcId="{C9818091-9FF0-4DB6-ABDE-90AE030D077A}" destId="{E4C8BD97-423E-40EC-A266-B9A3286955BB}" srcOrd="3" destOrd="0" parTransId="{45A50DA7-9BB1-4C3C-B39B-0107D0381C5A}" sibTransId="{B851E1E3-DFFC-4BB0-8F80-7A0C78BADEB3}"/>
    <dgm:cxn modelId="{87B03DB2-4A40-4A74-AF35-97B8215E9B34}" type="presOf" srcId="{B1F15B53-FE4A-4D15-A46C-CCAB44B28A20}" destId="{A4FB12A0-CFDF-4137-9CAC-EB6F755CCA58}" srcOrd="0" destOrd="0" presId="urn:microsoft.com/office/officeart/2016/7/layout/VerticalSolidActionList"/>
    <dgm:cxn modelId="{1ED6E9CA-8B38-4EF4-944B-2EB874B61DC3}" type="presOf" srcId="{13BB6F4A-5510-4F86-8DD3-D1994C97C535}" destId="{09E67CD4-16FD-4835-B05C-21578E5BD07C}" srcOrd="0" destOrd="0" presId="urn:microsoft.com/office/officeart/2016/7/layout/VerticalSolidActionList"/>
    <dgm:cxn modelId="{C3BA65DC-2C76-465C-B71E-BBAA5B358C76}" type="presOf" srcId="{A8C149B9-BED6-4E33-960F-1FA64FAA62C2}" destId="{AAAA2472-4CA4-4431-994D-847BAA275B1D}" srcOrd="0" destOrd="0" presId="urn:microsoft.com/office/officeart/2016/7/layout/VerticalSolidActionList"/>
    <dgm:cxn modelId="{DFBCC6F1-94FF-42D0-BE15-9C8F68A26C47}" srcId="{C9818091-9FF0-4DB6-ABDE-90AE030D077A}" destId="{B1F15B53-FE4A-4D15-A46C-CCAB44B28A20}" srcOrd="1" destOrd="0" parTransId="{E2D81F02-A971-4BB1-8535-5A50272993BD}" sibTransId="{60C26EAB-7B83-412B-B36C-E0472F04C487}"/>
    <dgm:cxn modelId="{0E920BF4-8307-49EC-B0D8-917A9842DDD1}" srcId="{A6A3047E-3E8F-47A0-B267-1C7E2E25288A}" destId="{06B94085-EE75-415D-A1F7-E9BF74030E2B}" srcOrd="0" destOrd="0" parTransId="{E9458C41-CF36-4CCE-AF21-787F7AA65597}" sibTransId="{F203CD60-7B56-4ED6-B7D4-AA777348BC35}"/>
    <dgm:cxn modelId="{B93925D3-9A5F-45F1-8378-8B232E9756AF}" type="presParOf" srcId="{F005B16A-8739-47DE-907C-16B1FF1F42C7}" destId="{A0048DA2-9429-4199-BBE8-506681A2CC9E}" srcOrd="0" destOrd="0" presId="urn:microsoft.com/office/officeart/2016/7/layout/VerticalSolidActionList"/>
    <dgm:cxn modelId="{5BCB39CD-79DD-446F-9AA0-BCD1F0FD6BD4}" type="presParOf" srcId="{A0048DA2-9429-4199-BBE8-506681A2CC9E}" destId="{BC549152-531A-4E0B-82FC-4CEE8ACB9D42}" srcOrd="0" destOrd="0" presId="urn:microsoft.com/office/officeart/2016/7/layout/VerticalSolidActionList"/>
    <dgm:cxn modelId="{B1F21FC6-4806-40A5-A157-A6F1C187F8EB}" type="presParOf" srcId="{A0048DA2-9429-4199-BBE8-506681A2CC9E}" destId="{EF8EDCE3-3344-41A1-B8CF-06178CD2FF3C}" srcOrd="1" destOrd="0" presId="urn:microsoft.com/office/officeart/2016/7/layout/VerticalSolidActionList"/>
    <dgm:cxn modelId="{DBACBE0B-BF88-4321-B89A-312BB6677053}" type="presParOf" srcId="{F005B16A-8739-47DE-907C-16B1FF1F42C7}" destId="{7A308513-C2C7-4F94-BD85-E945E29BCE92}" srcOrd="1" destOrd="0" presId="urn:microsoft.com/office/officeart/2016/7/layout/VerticalSolidActionList"/>
    <dgm:cxn modelId="{50C68C3A-7474-4153-8F7D-7A2B3C999CC1}" type="presParOf" srcId="{F005B16A-8739-47DE-907C-16B1FF1F42C7}" destId="{C44088DB-6E27-4956-8199-31B97AE26FA1}" srcOrd="2" destOrd="0" presId="urn:microsoft.com/office/officeart/2016/7/layout/VerticalSolidActionList"/>
    <dgm:cxn modelId="{89E8B5F3-EE27-47B5-8C99-D90FF6036DF6}" type="presParOf" srcId="{C44088DB-6E27-4956-8199-31B97AE26FA1}" destId="{A4FB12A0-CFDF-4137-9CAC-EB6F755CCA58}" srcOrd="0" destOrd="0" presId="urn:microsoft.com/office/officeart/2016/7/layout/VerticalSolidActionList"/>
    <dgm:cxn modelId="{8300DEA6-F0FB-4F5A-8321-8A9FCF8F7347}" type="presParOf" srcId="{C44088DB-6E27-4956-8199-31B97AE26FA1}" destId="{AAAA2472-4CA4-4431-994D-847BAA275B1D}" srcOrd="1" destOrd="0" presId="urn:microsoft.com/office/officeart/2016/7/layout/VerticalSolidActionList"/>
    <dgm:cxn modelId="{1F80279D-99A3-4F66-AC22-CE0A398F9388}" type="presParOf" srcId="{F005B16A-8739-47DE-907C-16B1FF1F42C7}" destId="{08D2F4BD-0609-4785-ADF0-696C483C8BAD}" srcOrd="3" destOrd="0" presId="urn:microsoft.com/office/officeart/2016/7/layout/VerticalSolidActionList"/>
    <dgm:cxn modelId="{655DE41B-1338-4697-9D9F-539A5BD90627}" type="presParOf" srcId="{F005B16A-8739-47DE-907C-16B1FF1F42C7}" destId="{500066CE-0E0B-466A-9B73-9EC084FEF281}" srcOrd="4" destOrd="0" presId="urn:microsoft.com/office/officeart/2016/7/layout/VerticalSolidActionList"/>
    <dgm:cxn modelId="{BE569CC0-03A2-4396-BBDB-7B7888BAAA43}" type="presParOf" srcId="{500066CE-0E0B-466A-9B73-9EC084FEF281}" destId="{914C83DA-5120-44AE-87D1-12575333DF59}" srcOrd="0" destOrd="0" presId="urn:microsoft.com/office/officeart/2016/7/layout/VerticalSolidActionList"/>
    <dgm:cxn modelId="{88C9905B-24AB-4627-B08D-2AC1BBFCAA7A}" type="presParOf" srcId="{500066CE-0E0B-466A-9B73-9EC084FEF281}" destId="{DF2CECC4-37B3-4A1D-92B7-2FD9868AFD32}" srcOrd="1" destOrd="0" presId="urn:microsoft.com/office/officeart/2016/7/layout/VerticalSolidActionList"/>
    <dgm:cxn modelId="{C8202188-4600-4436-A1B1-A1022A729EEB}" type="presParOf" srcId="{F005B16A-8739-47DE-907C-16B1FF1F42C7}" destId="{3FF2C302-ABE8-4A04-9C1E-A64F4B404A5F}" srcOrd="5" destOrd="0" presId="urn:microsoft.com/office/officeart/2016/7/layout/VerticalSolidActionList"/>
    <dgm:cxn modelId="{E0442153-A13B-40FA-944B-0E65DD8A86F7}" type="presParOf" srcId="{F005B16A-8739-47DE-907C-16B1FF1F42C7}" destId="{DEAA3382-7BE4-45B5-893D-4BCD0AC07342}" srcOrd="6" destOrd="0" presId="urn:microsoft.com/office/officeart/2016/7/layout/VerticalSolidActionList"/>
    <dgm:cxn modelId="{36EC5F6D-A0D2-4A52-9E0A-7DD8505E12CF}" type="presParOf" srcId="{DEAA3382-7BE4-45B5-893D-4BCD0AC07342}" destId="{4A24751E-F108-450E-97DF-75ED1D31ECF4}" srcOrd="0" destOrd="0" presId="urn:microsoft.com/office/officeart/2016/7/layout/VerticalSolidActionList"/>
    <dgm:cxn modelId="{AB19ED3E-8872-46BE-8174-F1626D8BF62B}" type="presParOf" srcId="{DEAA3382-7BE4-45B5-893D-4BCD0AC07342}" destId="{09E67CD4-16FD-4835-B05C-21578E5BD07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1B1A91-5BE2-4FE1-8FAE-8055B55F246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1324AE-C289-44AC-AE3D-02F43B45D174}">
      <dgm:prSet/>
      <dgm:spPr/>
      <dgm:t>
        <a:bodyPr/>
        <a:lstStyle/>
        <a:p>
          <a:r>
            <a:rPr lang="en-US"/>
            <a:t>Describe</a:t>
          </a:r>
        </a:p>
      </dgm:t>
    </dgm:pt>
    <dgm:pt modelId="{D44F0238-FD0E-4C61-95F2-8B683EA5F1CE}" type="parTrans" cxnId="{005F9F2F-05DF-4A76-AE26-43649CA92BAD}">
      <dgm:prSet/>
      <dgm:spPr/>
      <dgm:t>
        <a:bodyPr/>
        <a:lstStyle/>
        <a:p>
          <a:endParaRPr lang="en-US"/>
        </a:p>
      </dgm:t>
    </dgm:pt>
    <dgm:pt modelId="{89D54CF4-6FD1-4C61-A650-976DD9755155}" type="sibTrans" cxnId="{005F9F2F-05DF-4A76-AE26-43649CA92BAD}">
      <dgm:prSet/>
      <dgm:spPr/>
      <dgm:t>
        <a:bodyPr/>
        <a:lstStyle/>
        <a:p>
          <a:endParaRPr lang="en-US"/>
        </a:p>
      </dgm:t>
    </dgm:pt>
    <dgm:pt modelId="{10421935-DD8A-4178-B145-2C423BA01CA6}">
      <dgm:prSet/>
      <dgm:spPr/>
      <dgm:t>
        <a:bodyPr/>
        <a:lstStyle/>
        <a:p>
          <a:r>
            <a:rPr lang="en-US"/>
            <a:t>Describe the stages of the cell cycle</a:t>
          </a:r>
        </a:p>
      </dgm:t>
    </dgm:pt>
    <dgm:pt modelId="{FD7D20AC-033D-49C1-AAAB-B2533E0E0D9F}" type="parTrans" cxnId="{279989F1-3666-42D4-A58D-36FB6812E794}">
      <dgm:prSet/>
      <dgm:spPr/>
      <dgm:t>
        <a:bodyPr/>
        <a:lstStyle/>
        <a:p>
          <a:endParaRPr lang="en-US"/>
        </a:p>
      </dgm:t>
    </dgm:pt>
    <dgm:pt modelId="{83A0AE29-AA1A-404D-893D-A47AD993CBE6}" type="sibTrans" cxnId="{279989F1-3666-42D4-A58D-36FB6812E794}">
      <dgm:prSet/>
      <dgm:spPr/>
      <dgm:t>
        <a:bodyPr/>
        <a:lstStyle/>
        <a:p>
          <a:endParaRPr lang="en-US"/>
        </a:p>
      </dgm:t>
    </dgm:pt>
    <dgm:pt modelId="{D7F983CF-02F0-4DAE-A7EC-5A81C23954CC}">
      <dgm:prSet/>
      <dgm:spPr/>
      <dgm:t>
        <a:bodyPr/>
        <a:lstStyle/>
        <a:p>
          <a:r>
            <a:rPr lang="en-US"/>
            <a:t>Discuss</a:t>
          </a:r>
        </a:p>
      </dgm:t>
    </dgm:pt>
    <dgm:pt modelId="{2C1D91A8-E9E5-49BB-8A07-8C4827000988}" type="parTrans" cxnId="{6D85AC1A-1E31-4E56-BB8C-C6AF1F18C985}">
      <dgm:prSet/>
      <dgm:spPr/>
      <dgm:t>
        <a:bodyPr/>
        <a:lstStyle/>
        <a:p>
          <a:endParaRPr lang="en-US"/>
        </a:p>
      </dgm:t>
    </dgm:pt>
    <dgm:pt modelId="{4F317482-AA83-4004-9536-4821E1EF0B11}" type="sibTrans" cxnId="{6D85AC1A-1E31-4E56-BB8C-C6AF1F18C985}">
      <dgm:prSet/>
      <dgm:spPr/>
      <dgm:t>
        <a:bodyPr/>
        <a:lstStyle/>
        <a:p>
          <a:endParaRPr lang="en-US"/>
        </a:p>
      </dgm:t>
    </dgm:pt>
    <dgm:pt modelId="{5C84F21C-4E5C-470B-B05B-F3683257367D}">
      <dgm:prSet/>
      <dgm:spPr/>
      <dgm:t>
        <a:bodyPr/>
        <a:lstStyle/>
        <a:p>
          <a:r>
            <a:rPr lang="en-US"/>
            <a:t>Discuss how the cell cycle is regulated</a:t>
          </a:r>
        </a:p>
      </dgm:t>
    </dgm:pt>
    <dgm:pt modelId="{B7DDA5C0-1AD3-4238-B5B0-DA64E086CB7B}" type="parTrans" cxnId="{CA72640D-48A9-4159-B635-B9490E5B7B87}">
      <dgm:prSet/>
      <dgm:spPr/>
      <dgm:t>
        <a:bodyPr/>
        <a:lstStyle/>
        <a:p>
          <a:endParaRPr lang="en-US"/>
        </a:p>
      </dgm:t>
    </dgm:pt>
    <dgm:pt modelId="{F86D9F66-44F4-440F-90F0-F2CBCC861EEC}" type="sibTrans" cxnId="{CA72640D-48A9-4159-B635-B9490E5B7B87}">
      <dgm:prSet/>
      <dgm:spPr/>
      <dgm:t>
        <a:bodyPr/>
        <a:lstStyle/>
        <a:p>
          <a:endParaRPr lang="en-US"/>
        </a:p>
      </dgm:t>
    </dgm:pt>
    <dgm:pt modelId="{F28B025D-013C-47D0-85CA-EB989D58BCE6}">
      <dgm:prSet/>
      <dgm:spPr/>
      <dgm:t>
        <a:bodyPr/>
        <a:lstStyle/>
        <a:p>
          <a:r>
            <a:rPr lang="en-US"/>
            <a:t>Describe</a:t>
          </a:r>
        </a:p>
      </dgm:t>
    </dgm:pt>
    <dgm:pt modelId="{9708669B-8EA1-40FC-AB1D-C64EF8E96665}" type="parTrans" cxnId="{B1ED5956-142B-4692-84C8-D47D5A99A954}">
      <dgm:prSet/>
      <dgm:spPr/>
      <dgm:t>
        <a:bodyPr/>
        <a:lstStyle/>
        <a:p>
          <a:endParaRPr lang="en-US"/>
        </a:p>
      </dgm:t>
    </dgm:pt>
    <dgm:pt modelId="{4C4FB00D-EB85-4E5F-A300-C742AE472A68}" type="sibTrans" cxnId="{B1ED5956-142B-4692-84C8-D47D5A99A954}">
      <dgm:prSet/>
      <dgm:spPr/>
      <dgm:t>
        <a:bodyPr/>
        <a:lstStyle/>
        <a:p>
          <a:endParaRPr lang="en-US"/>
        </a:p>
      </dgm:t>
    </dgm:pt>
    <dgm:pt modelId="{2CA8373E-F611-4BED-B8CB-94DFAAF67876}">
      <dgm:prSet/>
      <dgm:spPr/>
      <dgm:t>
        <a:bodyPr/>
        <a:lstStyle/>
        <a:p>
          <a:r>
            <a:rPr lang="en-US"/>
            <a:t>Describe the implications of losing control over the cell cycle</a:t>
          </a:r>
        </a:p>
      </dgm:t>
    </dgm:pt>
    <dgm:pt modelId="{06CDFF2D-A9D9-4596-9A9D-CF9C42C2E056}" type="parTrans" cxnId="{1ADF3472-DF7D-4651-A8B8-73ED3C8D7A0B}">
      <dgm:prSet/>
      <dgm:spPr/>
      <dgm:t>
        <a:bodyPr/>
        <a:lstStyle/>
        <a:p>
          <a:endParaRPr lang="en-US"/>
        </a:p>
      </dgm:t>
    </dgm:pt>
    <dgm:pt modelId="{1A775446-9D5C-403B-A5B4-05AA2489274D}" type="sibTrans" cxnId="{1ADF3472-DF7D-4651-A8B8-73ED3C8D7A0B}">
      <dgm:prSet/>
      <dgm:spPr/>
      <dgm:t>
        <a:bodyPr/>
        <a:lstStyle/>
        <a:p>
          <a:endParaRPr lang="en-US"/>
        </a:p>
      </dgm:t>
    </dgm:pt>
    <dgm:pt modelId="{F4950277-7077-4BF7-983F-6A6A2A71567C}">
      <dgm:prSet/>
      <dgm:spPr/>
      <dgm:t>
        <a:bodyPr/>
        <a:lstStyle/>
        <a:p>
          <a:r>
            <a:rPr lang="en-US"/>
            <a:t>Describe</a:t>
          </a:r>
        </a:p>
      </dgm:t>
    </dgm:pt>
    <dgm:pt modelId="{35AE7035-BCE3-4459-9524-C2769EC40C24}" type="parTrans" cxnId="{2443F1E0-8D98-495C-AF63-90D5556C6A58}">
      <dgm:prSet/>
      <dgm:spPr/>
      <dgm:t>
        <a:bodyPr/>
        <a:lstStyle/>
        <a:p>
          <a:endParaRPr lang="en-US"/>
        </a:p>
      </dgm:t>
    </dgm:pt>
    <dgm:pt modelId="{710EE5B4-DFB8-4853-9107-59EF112288CC}" type="sibTrans" cxnId="{2443F1E0-8D98-495C-AF63-90D5556C6A58}">
      <dgm:prSet/>
      <dgm:spPr/>
      <dgm:t>
        <a:bodyPr/>
        <a:lstStyle/>
        <a:p>
          <a:endParaRPr lang="en-US"/>
        </a:p>
      </dgm:t>
    </dgm:pt>
    <dgm:pt modelId="{BD2D442B-0B63-4793-B5FB-F80E184E1146}">
      <dgm:prSet/>
      <dgm:spPr/>
      <dgm:t>
        <a:bodyPr/>
        <a:lstStyle/>
        <a:p>
          <a:r>
            <a:rPr lang="en-US"/>
            <a:t>Describe the stages of mitosis and cytokinesis, in order </a:t>
          </a:r>
        </a:p>
      </dgm:t>
    </dgm:pt>
    <dgm:pt modelId="{14BC22C0-A8E1-469A-A9AB-89A02418B05A}" type="parTrans" cxnId="{D045B86A-9D65-4FDD-85CD-3392CE8BEA75}">
      <dgm:prSet/>
      <dgm:spPr/>
      <dgm:t>
        <a:bodyPr/>
        <a:lstStyle/>
        <a:p>
          <a:endParaRPr lang="en-US"/>
        </a:p>
      </dgm:t>
    </dgm:pt>
    <dgm:pt modelId="{C19AAA46-03A3-4AF7-B134-7D8FF9DB72E1}" type="sibTrans" cxnId="{D045B86A-9D65-4FDD-85CD-3392CE8BEA75}">
      <dgm:prSet/>
      <dgm:spPr/>
      <dgm:t>
        <a:bodyPr/>
        <a:lstStyle/>
        <a:p>
          <a:endParaRPr lang="en-US"/>
        </a:p>
      </dgm:t>
    </dgm:pt>
    <dgm:pt modelId="{CDD141CF-ED79-4CF0-9536-A8C6AD8A18B7}" type="pres">
      <dgm:prSet presAssocID="{E71B1A91-5BE2-4FE1-8FAE-8055B55F2467}" presName="Name0" presStyleCnt="0">
        <dgm:presLayoutVars>
          <dgm:dir/>
          <dgm:animLvl val="lvl"/>
          <dgm:resizeHandles val="exact"/>
        </dgm:presLayoutVars>
      </dgm:prSet>
      <dgm:spPr/>
    </dgm:pt>
    <dgm:pt modelId="{931E6F72-1C41-4614-8624-689F1B5D919D}" type="pres">
      <dgm:prSet presAssocID="{851324AE-C289-44AC-AE3D-02F43B45D174}" presName="linNode" presStyleCnt="0"/>
      <dgm:spPr/>
    </dgm:pt>
    <dgm:pt modelId="{BB319864-68B9-474C-844E-06CECD562981}" type="pres">
      <dgm:prSet presAssocID="{851324AE-C289-44AC-AE3D-02F43B45D17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EECF9717-7262-4E49-B670-A16CDA523343}" type="pres">
      <dgm:prSet presAssocID="{851324AE-C289-44AC-AE3D-02F43B45D174}" presName="descendantText" presStyleLbl="alignAccFollowNode1" presStyleIdx="0" presStyleCnt="4">
        <dgm:presLayoutVars>
          <dgm:bulletEnabled/>
        </dgm:presLayoutVars>
      </dgm:prSet>
      <dgm:spPr/>
    </dgm:pt>
    <dgm:pt modelId="{6CE68D0D-E37C-46C9-8A76-330B0E4DE5AC}" type="pres">
      <dgm:prSet presAssocID="{89D54CF4-6FD1-4C61-A650-976DD9755155}" presName="sp" presStyleCnt="0"/>
      <dgm:spPr/>
    </dgm:pt>
    <dgm:pt modelId="{B4B34F4C-366C-4D9F-BF9F-AB5473B1B6EB}" type="pres">
      <dgm:prSet presAssocID="{D7F983CF-02F0-4DAE-A7EC-5A81C23954CC}" presName="linNode" presStyleCnt="0"/>
      <dgm:spPr/>
    </dgm:pt>
    <dgm:pt modelId="{57A21A88-21B1-4584-80FD-8A2E15C78944}" type="pres">
      <dgm:prSet presAssocID="{D7F983CF-02F0-4DAE-A7EC-5A81C23954C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C6449630-D5BD-4E9F-88F9-3B2327BB7D77}" type="pres">
      <dgm:prSet presAssocID="{D7F983CF-02F0-4DAE-A7EC-5A81C23954CC}" presName="descendantText" presStyleLbl="alignAccFollowNode1" presStyleIdx="1" presStyleCnt="4">
        <dgm:presLayoutVars>
          <dgm:bulletEnabled/>
        </dgm:presLayoutVars>
      </dgm:prSet>
      <dgm:spPr/>
    </dgm:pt>
    <dgm:pt modelId="{FEE356D9-4C52-4136-811D-51A5430E86B8}" type="pres">
      <dgm:prSet presAssocID="{4F317482-AA83-4004-9536-4821E1EF0B11}" presName="sp" presStyleCnt="0"/>
      <dgm:spPr/>
    </dgm:pt>
    <dgm:pt modelId="{987C778A-BDA1-49D0-A37C-B718F9720D73}" type="pres">
      <dgm:prSet presAssocID="{F28B025D-013C-47D0-85CA-EB989D58BCE6}" presName="linNode" presStyleCnt="0"/>
      <dgm:spPr/>
    </dgm:pt>
    <dgm:pt modelId="{1AB0B572-39FB-43F7-B3C7-3E1497FA39BF}" type="pres">
      <dgm:prSet presAssocID="{F28B025D-013C-47D0-85CA-EB989D58BCE6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904D130D-1E29-456A-AE5C-227C1617AA83}" type="pres">
      <dgm:prSet presAssocID="{F28B025D-013C-47D0-85CA-EB989D58BCE6}" presName="descendantText" presStyleLbl="alignAccFollowNode1" presStyleIdx="2" presStyleCnt="4">
        <dgm:presLayoutVars>
          <dgm:bulletEnabled/>
        </dgm:presLayoutVars>
      </dgm:prSet>
      <dgm:spPr/>
    </dgm:pt>
    <dgm:pt modelId="{4EE8C85D-C62C-423D-B9A1-DECB02E9F7B4}" type="pres">
      <dgm:prSet presAssocID="{4C4FB00D-EB85-4E5F-A300-C742AE472A68}" presName="sp" presStyleCnt="0"/>
      <dgm:spPr/>
    </dgm:pt>
    <dgm:pt modelId="{47F5D7E4-C99F-4C81-B8AB-F2C00628E944}" type="pres">
      <dgm:prSet presAssocID="{F4950277-7077-4BF7-983F-6A6A2A71567C}" presName="linNode" presStyleCnt="0"/>
      <dgm:spPr/>
    </dgm:pt>
    <dgm:pt modelId="{9049E12B-7FC6-4519-BCDA-014CE3D4818E}" type="pres">
      <dgm:prSet presAssocID="{F4950277-7077-4BF7-983F-6A6A2A71567C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A767022A-9F0E-4630-BD92-BBB25AA0E73C}" type="pres">
      <dgm:prSet presAssocID="{F4950277-7077-4BF7-983F-6A6A2A71567C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CA72640D-48A9-4159-B635-B9490E5B7B87}" srcId="{D7F983CF-02F0-4DAE-A7EC-5A81C23954CC}" destId="{5C84F21C-4E5C-470B-B05B-F3683257367D}" srcOrd="0" destOrd="0" parTransId="{B7DDA5C0-1AD3-4238-B5B0-DA64E086CB7B}" sibTransId="{F86D9F66-44F4-440F-90F0-F2CBCC861EEC}"/>
    <dgm:cxn modelId="{6D85AC1A-1E31-4E56-BB8C-C6AF1F18C985}" srcId="{E71B1A91-5BE2-4FE1-8FAE-8055B55F2467}" destId="{D7F983CF-02F0-4DAE-A7EC-5A81C23954CC}" srcOrd="1" destOrd="0" parTransId="{2C1D91A8-E9E5-49BB-8A07-8C4827000988}" sibTransId="{4F317482-AA83-4004-9536-4821E1EF0B11}"/>
    <dgm:cxn modelId="{D405381C-28A3-4344-81EC-158425908DEC}" type="presOf" srcId="{E71B1A91-5BE2-4FE1-8FAE-8055B55F2467}" destId="{CDD141CF-ED79-4CF0-9536-A8C6AD8A18B7}" srcOrd="0" destOrd="0" presId="urn:microsoft.com/office/officeart/2016/7/layout/VerticalSolidActionList"/>
    <dgm:cxn modelId="{BB73A31F-EFD4-4465-90B1-B9BA85F3BF46}" type="presOf" srcId="{10421935-DD8A-4178-B145-2C423BA01CA6}" destId="{EECF9717-7262-4E49-B670-A16CDA523343}" srcOrd="0" destOrd="0" presId="urn:microsoft.com/office/officeart/2016/7/layout/VerticalSolidActionList"/>
    <dgm:cxn modelId="{31568E2F-636A-4C0D-8781-6D81FEC54A5E}" type="presOf" srcId="{F28B025D-013C-47D0-85CA-EB989D58BCE6}" destId="{1AB0B572-39FB-43F7-B3C7-3E1497FA39BF}" srcOrd="0" destOrd="0" presId="urn:microsoft.com/office/officeart/2016/7/layout/VerticalSolidActionList"/>
    <dgm:cxn modelId="{005F9F2F-05DF-4A76-AE26-43649CA92BAD}" srcId="{E71B1A91-5BE2-4FE1-8FAE-8055B55F2467}" destId="{851324AE-C289-44AC-AE3D-02F43B45D174}" srcOrd="0" destOrd="0" parTransId="{D44F0238-FD0E-4C61-95F2-8B683EA5F1CE}" sibTransId="{89D54CF4-6FD1-4C61-A650-976DD9755155}"/>
    <dgm:cxn modelId="{5D408D30-2FFE-4CE6-B2C1-B1D27E2A1253}" type="presOf" srcId="{BD2D442B-0B63-4793-B5FB-F80E184E1146}" destId="{A767022A-9F0E-4630-BD92-BBB25AA0E73C}" srcOrd="0" destOrd="0" presId="urn:microsoft.com/office/officeart/2016/7/layout/VerticalSolidActionList"/>
    <dgm:cxn modelId="{EC14B030-E5A4-48EC-9C87-B6AED1A7A3DB}" type="presOf" srcId="{851324AE-C289-44AC-AE3D-02F43B45D174}" destId="{BB319864-68B9-474C-844E-06CECD562981}" srcOrd="0" destOrd="0" presId="urn:microsoft.com/office/officeart/2016/7/layout/VerticalSolidActionList"/>
    <dgm:cxn modelId="{D045B86A-9D65-4FDD-85CD-3392CE8BEA75}" srcId="{F4950277-7077-4BF7-983F-6A6A2A71567C}" destId="{BD2D442B-0B63-4793-B5FB-F80E184E1146}" srcOrd="0" destOrd="0" parTransId="{14BC22C0-A8E1-469A-A9AB-89A02418B05A}" sibTransId="{C19AAA46-03A3-4AF7-B134-7D8FF9DB72E1}"/>
    <dgm:cxn modelId="{82D4C751-0697-4F1F-A902-8AD7D0A957E6}" type="presOf" srcId="{D7F983CF-02F0-4DAE-A7EC-5A81C23954CC}" destId="{57A21A88-21B1-4584-80FD-8A2E15C78944}" srcOrd="0" destOrd="0" presId="urn:microsoft.com/office/officeart/2016/7/layout/VerticalSolidActionList"/>
    <dgm:cxn modelId="{1ADF3472-DF7D-4651-A8B8-73ED3C8D7A0B}" srcId="{F28B025D-013C-47D0-85CA-EB989D58BCE6}" destId="{2CA8373E-F611-4BED-B8CB-94DFAAF67876}" srcOrd="0" destOrd="0" parTransId="{06CDFF2D-A9D9-4596-9A9D-CF9C42C2E056}" sibTransId="{1A775446-9D5C-403B-A5B4-05AA2489274D}"/>
    <dgm:cxn modelId="{07221E56-FC73-4DAF-9599-230A99ED31CF}" type="presOf" srcId="{2CA8373E-F611-4BED-B8CB-94DFAAF67876}" destId="{904D130D-1E29-456A-AE5C-227C1617AA83}" srcOrd="0" destOrd="0" presId="urn:microsoft.com/office/officeart/2016/7/layout/VerticalSolidActionList"/>
    <dgm:cxn modelId="{B1ED5956-142B-4692-84C8-D47D5A99A954}" srcId="{E71B1A91-5BE2-4FE1-8FAE-8055B55F2467}" destId="{F28B025D-013C-47D0-85CA-EB989D58BCE6}" srcOrd="2" destOrd="0" parTransId="{9708669B-8EA1-40FC-AB1D-C64EF8E96665}" sibTransId="{4C4FB00D-EB85-4E5F-A300-C742AE472A68}"/>
    <dgm:cxn modelId="{620BC184-D71D-465E-B09A-55CDE10394C9}" type="presOf" srcId="{F4950277-7077-4BF7-983F-6A6A2A71567C}" destId="{9049E12B-7FC6-4519-BCDA-014CE3D4818E}" srcOrd="0" destOrd="0" presId="urn:microsoft.com/office/officeart/2016/7/layout/VerticalSolidActionList"/>
    <dgm:cxn modelId="{DDF3C2C7-C090-4F61-AFC5-EAB6756C7822}" type="presOf" srcId="{5C84F21C-4E5C-470B-B05B-F3683257367D}" destId="{C6449630-D5BD-4E9F-88F9-3B2327BB7D77}" srcOrd="0" destOrd="0" presId="urn:microsoft.com/office/officeart/2016/7/layout/VerticalSolidActionList"/>
    <dgm:cxn modelId="{2443F1E0-8D98-495C-AF63-90D5556C6A58}" srcId="{E71B1A91-5BE2-4FE1-8FAE-8055B55F2467}" destId="{F4950277-7077-4BF7-983F-6A6A2A71567C}" srcOrd="3" destOrd="0" parTransId="{35AE7035-BCE3-4459-9524-C2769EC40C24}" sibTransId="{710EE5B4-DFB8-4853-9107-59EF112288CC}"/>
    <dgm:cxn modelId="{279989F1-3666-42D4-A58D-36FB6812E794}" srcId="{851324AE-C289-44AC-AE3D-02F43B45D174}" destId="{10421935-DD8A-4178-B145-2C423BA01CA6}" srcOrd="0" destOrd="0" parTransId="{FD7D20AC-033D-49C1-AAAB-B2533E0E0D9F}" sibTransId="{83A0AE29-AA1A-404D-893D-A47AD993CBE6}"/>
    <dgm:cxn modelId="{190197DF-8299-41B0-AFAD-2ECF48FC17BE}" type="presParOf" srcId="{CDD141CF-ED79-4CF0-9536-A8C6AD8A18B7}" destId="{931E6F72-1C41-4614-8624-689F1B5D919D}" srcOrd="0" destOrd="0" presId="urn:microsoft.com/office/officeart/2016/7/layout/VerticalSolidActionList"/>
    <dgm:cxn modelId="{0E3F11AA-F7DC-4029-9CDA-0CBE79CBD6D2}" type="presParOf" srcId="{931E6F72-1C41-4614-8624-689F1B5D919D}" destId="{BB319864-68B9-474C-844E-06CECD562981}" srcOrd="0" destOrd="0" presId="urn:microsoft.com/office/officeart/2016/7/layout/VerticalSolidActionList"/>
    <dgm:cxn modelId="{6B2CE028-E51C-4541-BA29-63C8C06ACCD1}" type="presParOf" srcId="{931E6F72-1C41-4614-8624-689F1B5D919D}" destId="{EECF9717-7262-4E49-B670-A16CDA523343}" srcOrd="1" destOrd="0" presId="urn:microsoft.com/office/officeart/2016/7/layout/VerticalSolidActionList"/>
    <dgm:cxn modelId="{C06BEA20-A952-4B8C-9999-81A142E89396}" type="presParOf" srcId="{CDD141CF-ED79-4CF0-9536-A8C6AD8A18B7}" destId="{6CE68D0D-E37C-46C9-8A76-330B0E4DE5AC}" srcOrd="1" destOrd="0" presId="urn:microsoft.com/office/officeart/2016/7/layout/VerticalSolidActionList"/>
    <dgm:cxn modelId="{835F5D53-FC72-4299-9131-178A45486B92}" type="presParOf" srcId="{CDD141CF-ED79-4CF0-9536-A8C6AD8A18B7}" destId="{B4B34F4C-366C-4D9F-BF9F-AB5473B1B6EB}" srcOrd="2" destOrd="0" presId="urn:microsoft.com/office/officeart/2016/7/layout/VerticalSolidActionList"/>
    <dgm:cxn modelId="{56E2EF95-AEEC-4B84-AC00-E992D430F740}" type="presParOf" srcId="{B4B34F4C-366C-4D9F-BF9F-AB5473B1B6EB}" destId="{57A21A88-21B1-4584-80FD-8A2E15C78944}" srcOrd="0" destOrd="0" presId="urn:microsoft.com/office/officeart/2016/7/layout/VerticalSolidActionList"/>
    <dgm:cxn modelId="{EF6E42B3-3670-44FE-B80F-B43CC8F8B7A2}" type="presParOf" srcId="{B4B34F4C-366C-4D9F-BF9F-AB5473B1B6EB}" destId="{C6449630-D5BD-4E9F-88F9-3B2327BB7D77}" srcOrd="1" destOrd="0" presId="urn:microsoft.com/office/officeart/2016/7/layout/VerticalSolidActionList"/>
    <dgm:cxn modelId="{D454CB3D-49A2-4100-87B4-CBD8AEE77D8C}" type="presParOf" srcId="{CDD141CF-ED79-4CF0-9536-A8C6AD8A18B7}" destId="{FEE356D9-4C52-4136-811D-51A5430E86B8}" srcOrd="3" destOrd="0" presId="urn:microsoft.com/office/officeart/2016/7/layout/VerticalSolidActionList"/>
    <dgm:cxn modelId="{0760B49F-F320-4721-9A17-C9DC7E33FEE3}" type="presParOf" srcId="{CDD141CF-ED79-4CF0-9536-A8C6AD8A18B7}" destId="{987C778A-BDA1-49D0-A37C-B718F9720D73}" srcOrd="4" destOrd="0" presId="urn:microsoft.com/office/officeart/2016/7/layout/VerticalSolidActionList"/>
    <dgm:cxn modelId="{86A1EB5D-05AA-4B6B-AE45-0EFDE0446437}" type="presParOf" srcId="{987C778A-BDA1-49D0-A37C-B718F9720D73}" destId="{1AB0B572-39FB-43F7-B3C7-3E1497FA39BF}" srcOrd="0" destOrd="0" presId="urn:microsoft.com/office/officeart/2016/7/layout/VerticalSolidActionList"/>
    <dgm:cxn modelId="{F80DE617-1FEE-4D12-AD81-FE98DD0141C5}" type="presParOf" srcId="{987C778A-BDA1-49D0-A37C-B718F9720D73}" destId="{904D130D-1E29-456A-AE5C-227C1617AA83}" srcOrd="1" destOrd="0" presId="urn:microsoft.com/office/officeart/2016/7/layout/VerticalSolidActionList"/>
    <dgm:cxn modelId="{E420AFA6-4F5A-434C-A23F-FE158ACCE092}" type="presParOf" srcId="{CDD141CF-ED79-4CF0-9536-A8C6AD8A18B7}" destId="{4EE8C85D-C62C-423D-B9A1-DECB02E9F7B4}" srcOrd="5" destOrd="0" presId="urn:microsoft.com/office/officeart/2016/7/layout/VerticalSolidActionList"/>
    <dgm:cxn modelId="{3A611839-C766-4325-9442-20FD8B0B5381}" type="presParOf" srcId="{CDD141CF-ED79-4CF0-9536-A8C6AD8A18B7}" destId="{47F5D7E4-C99F-4C81-B8AB-F2C00628E944}" srcOrd="6" destOrd="0" presId="urn:microsoft.com/office/officeart/2016/7/layout/VerticalSolidActionList"/>
    <dgm:cxn modelId="{847A2CCF-9A26-4A54-9266-078F3E6A67DB}" type="presParOf" srcId="{47F5D7E4-C99F-4C81-B8AB-F2C00628E944}" destId="{9049E12B-7FC6-4519-BCDA-014CE3D4818E}" srcOrd="0" destOrd="0" presId="urn:microsoft.com/office/officeart/2016/7/layout/VerticalSolidActionList"/>
    <dgm:cxn modelId="{5B817BED-1FB9-4482-943D-3E2255E0FEB3}" type="presParOf" srcId="{47F5D7E4-C99F-4C81-B8AB-F2C00628E944}" destId="{A767022A-9F0E-4630-BD92-BBB25AA0E73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EBA190-FD7A-482A-90AC-4884BF9FDE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FD3F60-342A-423D-81A5-B0B060C29913}">
      <dgm:prSet/>
      <dgm:spPr/>
      <dgm:t>
        <a:bodyPr/>
        <a:lstStyle/>
        <a:p>
          <a:r>
            <a:rPr lang="en-US"/>
            <a:t>Discuss how the generalized cells of developing embryo or the stem cells of an adult organism become differentiated into specialized cells</a:t>
          </a:r>
        </a:p>
      </dgm:t>
    </dgm:pt>
    <dgm:pt modelId="{E13AD39B-764B-4EEF-B688-B2320BA78A6A}" type="parTrans" cxnId="{79CB3200-B626-459F-B068-00BACC613CC5}">
      <dgm:prSet/>
      <dgm:spPr/>
      <dgm:t>
        <a:bodyPr/>
        <a:lstStyle/>
        <a:p>
          <a:endParaRPr lang="en-US"/>
        </a:p>
      </dgm:t>
    </dgm:pt>
    <dgm:pt modelId="{3C216AA7-2E68-48E5-B99A-76DE2E370CDF}" type="sibTrans" cxnId="{79CB3200-B626-459F-B068-00BACC613CC5}">
      <dgm:prSet/>
      <dgm:spPr/>
      <dgm:t>
        <a:bodyPr/>
        <a:lstStyle/>
        <a:p>
          <a:endParaRPr lang="en-US"/>
        </a:p>
      </dgm:t>
    </dgm:pt>
    <dgm:pt modelId="{51255923-9A57-4958-B717-C4420AC7B4DF}">
      <dgm:prSet/>
      <dgm:spPr/>
      <dgm:t>
        <a:bodyPr/>
        <a:lstStyle/>
        <a:p>
          <a:r>
            <a:rPr lang="en-US"/>
            <a:t>Distinguish between the categories of stem cells</a:t>
          </a:r>
        </a:p>
      </dgm:t>
    </dgm:pt>
    <dgm:pt modelId="{611411CC-BDDC-4959-AD2B-FD64B6EC5AA6}" type="parTrans" cxnId="{A7195BCE-E176-4C0D-A5F5-8CF31C70E7A5}">
      <dgm:prSet/>
      <dgm:spPr/>
      <dgm:t>
        <a:bodyPr/>
        <a:lstStyle/>
        <a:p>
          <a:endParaRPr lang="en-US"/>
        </a:p>
      </dgm:t>
    </dgm:pt>
    <dgm:pt modelId="{FFB2B04E-CA18-46AA-A684-44769CD1DC06}" type="sibTrans" cxnId="{A7195BCE-E176-4C0D-A5F5-8CF31C70E7A5}">
      <dgm:prSet/>
      <dgm:spPr/>
      <dgm:t>
        <a:bodyPr/>
        <a:lstStyle/>
        <a:p>
          <a:endParaRPr lang="en-US"/>
        </a:p>
      </dgm:t>
    </dgm:pt>
    <dgm:pt modelId="{F59FAE8B-9EF6-41B4-A295-53860101352C}" type="pres">
      <dgm:prSet presAssocID="{C8EBA190-FD7A-482A-90AC-4884BF9FDE22}" presName="root" presStyleCnt="0">
        <dgm:presLayoutVars>
          <dgm:dir/>
          <dgm:resizeHandles val="exact"/>
        </dgm:presLayoutVars>
      </dgm:prSet>
      <dgm:spPr/>
    </dgm:pt>
    <dgm:pt modelId="{B1739F09-8207-4249-B34F-5263D1D45EE7}" type="pres">
      <dgm:prSet presAssocID="{64FD3F60-342A-423D-81A5-B0B060C29913}" presName="compNode" presStyleCnt="0"/>
      <dgm:spPr/>
    </dgm:pt>
    <dgm:pt modelId="{B88BCD56-1F6F-430E-B908-9C986F009D49}" type="pres">
      <dgm:prSet presAssocID="{64FD3F60-342A-423D-81A5-B0B060C29913}" presName="bgRect" presStyleLbl="bgShp" presStyleIdx="0" presStyleCnt="2"/>
      <dgm:spPr/>
    </dgm:pt>
    <dgm:pt modelId="{C0AA8CCC-8B68-4258-8A88-161D83C02512}" type="pres">
      <dgm:prSet presAssocID="{64FD3F60-342A-423D-81A5-B0B060C299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0CD22BD-90CA-4CD0-AE8C-15AD2BE2DEAF}" type="pres">
      <dgm:prSet presAssocID="{64FD3F60-342A-423D-81A5-B0B060C29913}" presName="spaceRect" presStyleCnt="0"/>
      <dgm:spPr/>
    </dgm:pt>
    <dgm:pt modelId="{56284E87-3AEC-47F8-AEBC-66F8B693D6AF}" type="pres">
      <dgm:prSet presAssocID="{64FD3F60-342A-423D-81A5-B0B060C29913}" presName="parTx" presStyleLbl="revTx" presStyleIdx="0" presStyleCnt="2">
        <dgm:presLayoutVars>
          <dgm:chMax val="0"/>
          <dgm:chPref val="0"/>
        </dgm:presLayoutVars>
      </dgm:prSet>
      <dgm:spPr/>
    </dgm:pt>
    <dgm:pt modelId="{0C10236A-EA15-45E8-800B-9F58A8F35BBC}" type="pres">
      <dgm:prSet presAssocID="{3C216AA7-2E68-48E5-B99A-76DE2E370CDF}" presName="sibTrans" presStyleCnt="0"/>
      <dgm:spPr/>
    </dgm:pt>
    <dgm:pt modelId="{37CCC5AE-A351-4874-9B10-96C6DF066165}" type="pres">
      <dgm:prSet presAssocID="{51255923-9A57-4958-B717-C4420AC7B4DF}" presName="compNode" presStyleCnt="0"/>
      <dgm:spPr/>
    </dgm:pt>
    <dgm:pt modelId="{6B801FD5-0068-4182-AC29-4DDBFD5FD91C}" type="pres">
      <dgm:prSet presAssocID="{51255923-9A57-4958-B717-C4420AC7B4DF}" presName="bgRect" presStyleLbl="bgShp" presStyleIdx="1" presStyleCnt="2"/>
      <dgm:spPr/>
    </dgm:pt>
    <dgm:pt modelId="{5E26155C-1A77-4B7C-8856-3042D158D013}" type="pres">
      <dgm:prSet presAssocID="{51255923-9A57-4958-B717-C4420AC7B4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B9B6832-9445-4512-BB54-795E9803FC29}" type="pres">
      <dgm:prSet presAssocID="{51255923-9A57-4958-B717-C4420AC7B4DF}" presName="spaceRect" presStyleCnt="0"/>
      <dgm:spPr/>
    </dgm:pt>
    <dgm:pt modelId="{0B5C28B2-5604-413B-9A76-110E07ADEE8C}" type="pres">
      <dgm:prSet presAssocID="{51255923-9A57-4958-B717-C4420AC7B4D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9CB3200-B626-459F-B068-00BACC613CC5}" srcId="{C8EBA190-FD7A-482A-90AC-4884BF9FDE22}" destId="{64FD3F60-342A-423D-81A5-B0B060C29913}" srcOrd="0" destOrd="0" parTransId="{E13AD39B-764B-4EEF-B688-B2320BA78A6A}" sibTransId="{3C216AA7-2E68-48E5-B99A-76DE2E370CDF}"/>
    <dgm:cxn modelId="{A970B00B-E0E0-4FFA-96F0-283F1A821840}" type="presOf" srcId="{51255923-9A57-4958-B717-C4420AC7B4DF}" destId="{0B5C28B2-5604-413B-9A76-110E07ADEE8C}" srcOrd="0" destOrd="0" presId="urn:microsoft.com/office/officeart/2018/2/layout/IconVerticalSolidList"/>
    <dgm:cxn modelId="{1A15A331-41DB-4E6B-81EA-DCDFB077F1AD}" type="presOf" srcId="{64FD3F60-342A-423D-81A5-B0B060C29913}" destId="{56284E87-3AEC-47F8-AEBC-66F8B693D6AF}" srcOrd="0" destOrd="0" presId="urn:microsoft.com/office/officeart/2018/2/layout/IconVerticalSolidList"/>
    <dgm:cxn modelId="{6157129F-180E-480F-8939-220C014A8ABC}" type="presOf" srcId="{C8EBA190-FD7A-482A-90AC-4884BF9FDE22}" destId="{F59FAE8B-9EF6-41B4-A295-53860101352C}" srcOrd="0" destOrd="0" presId="urn:microsoft.com/office/officeart/2018/2/layout/IconVerticalSolidList"/>
    <dgm:cxn modelId="{A7195BCE-E176-4C0D-A5F5-8CF31C70E7A5}" srcId="{C8EBA190-FD7A-482A-90AC-4884BF9FDE22}" destId="{51255923-9A57-4958-B717-C4420AC7B4DF}" srcOrd="1" destOrd="0" parTransId="{611411CC-BDDC-4959-AD2B-FD64B6EC5AA6}" sibTransId="{FFB2B04E-CA18-46AA-A684-44769CD1DC06}"/>
    <dgm:cxn modelId="{94102DB3-739A-43CC-8CA3-64612D18FDEB}" type="presParOf" srcId="{F59FAE8B-9EF6-41B4-A295-53860101352C}" destId="{B1739F09-8207-4249-B34F-5263D1D45EE7}" srcOrd="0" destOrd="0" presId="urn:microsoft.com/office/officeart/2018/2/layout/IconVerticalSolidList"/>
    <dgm:cxn modelId="{D88B696C-85B2-47D7-A29A-7DCA178EB936}" type="presParOf" srcId="{B1739F09-8207-4249-B34F-5263D1D45EE7}" destId="{B88BCD56-1F6F-430E-B908-9C986F009D49}" srcOrd="0" destOrd="0" presId="urn:microsoft.com/office/officeart/2018/2/layout/IconVerticalSolidList"/>
    <dgm:cxn modelId="{64571E4C-0EB8-4E3C-9EBB-1CFC3856C37A}" type="presParOf" srcId="{B1739F09-8207-4249-B34F-5263D1D45EE7}" destId="{C0AA8CCC-8B68-4258-8A88-161D83C02512}" srcOrd="1" destOrd="0" presId="urn:microsoft.com/office/officeart/2018/2/layout/IconVerticalSolidList"/>
    <dgm:cxn modelId="{5C435660-ACD8-40F9-B43D-21CC8D0D700C}" type="presParOf" srcId="{B1739F09-8207-4249-B34F-5263D1D45EE7}" destId="{80CD22BD-90CA-4CD0-AE8C-15AD2BE2DEAF}" srcOrd="2" destOrd="0" presId="urn:microsoft.com/office/officeart/2018/2/layout/IconVerticalSolidList"/>
    <dgm:cxn modelId="{CACCF61F-D558-4591-9970-B75D07B4A319}" type="presParOf" srcId="{B1739F09-8207-4249-B34F-5263D1D45EE7}" destId="{56284E87-3AEC-47F8-AEBC-66F8B693D6AF}" srcOrd="3" destOrd="0" presId="urn:microsoft.com/office/officeart/2018/2/layout/IconVerticalSolidList"/>
    <dgm:cxn modelId="{93731999-6542-429D-866B-71C47975273C}" type="presParOf" srcId="{F59FAE8B-9EF6-41B4-A295-53860101352C}" destId="{0C10236A-EA15-45E8-800B-9F58A8F35BBC}" srcOrd="1" destOrd="0" presId="urn:microsoft.com/office/officeart/2018/2/layout/IconVerticalSolidList"/>
    <dgm:cxn modelId="{6AC1E70F-9491-4A19-9F59-83B7DE60F8BF}" type="presParOf" srcId="{F59FAE8B-9EF6-41B4-A295-53860101352C}" destId="{37CCC5AE-A351-4874-9B10-96C6DF066165}" srcOrd="2" destOrd="0" presId="urn:microsoft.com/office/officeart/2018/2/layout/IconVerticalSolidList"/>
    <dgm:cxn modelId="{42F44878-46B4-416A-9D3E-01F0A9ADD4AD}" type="presParOf" srcId="{37CCC5AE-A351-4874-9B10-96C6DF066165}" destId="{6B801FD5-0068-4182-AC29-4DDBFD5FD91C}" srcOrd="0" destOrd="0" presId="urn:microsoft.com/office/officeart/2018/2/layout/IconVerticalSolidList"/>
    <dgm:cxn modelId="{D767AB3A-D284-4A22-A291-14CA435839C5}" type="presParOf" srcId="{37CCC5AE-A351-4874-9B10-96C6DF066165}" destId="{5E26155C-1A77-4B7C-8856-3042D158D013}" srcOrd="1" destOrd="0" presId="urn:microsoft.com/office/officeart/2018/2/layout/IconVerticalSolidList"/>
    <dgm:cxn modelId="{C47F62F4-A2F2-4D88-B4A5-F4B06B9859FD}" type="presParOf" srcId="{37CCC5AE-A351-4874-9B10-96C6DF066165}" destId="{4B9B6832-9445-4512-BB54-795E9803FC29}" srcOrd="2" destOrd="0" presId="urn:microsoft.com/office/officeart/2018/2/layout/IconVerticalSolidList"/>
    <dgm:cxn modelId="{6535CB1B-FB81-4B7C-8D87-C40CABA7ACBD}" type="presParOf" srcId="{37CCC5AE-A351-4874-9B10-96C6DF066165}" destId="{0B5C28B2-5604-413B-9A76-110E07ADEE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56F8-B367-4617-827B-E4D14A769F7A}">
      <dsp:nvSpPr>
        <dsp:cNvPr id="0" name=""/>
        <dsp:cNvSpPr/>
      </dsp:nvSpPr>
      <dsp:spPr>
        <a:xfrm>
          <a:off x="0" y="4575558"/>
          <a:ext cx="1565275" cy="1001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22" tIns="128016" rIns="111322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Compare and contrast</a:t>
          </a:r>
        </a:p>
      </dsp:txBody>
      <dsp:txXfrm>
        <a:off x="0" y="4575558"/>
        <a:ext cx="1565275" cy="1001020"/>
      </dsp:txXfrm>
    </dsp:sp>
    <dsp:sp modelId="{989DD99C-037E-4845-A2C0-0C201EF5DAF2}">
      <dsp:nvSpPr>
        <dsp:cNvPr id="0" name=""/>
        <dsp:cNvSpPr/>
      </dsp:nvSpPr>
      <dsp:spPr>
        <a:xfrm>
          <a:off x="1565274" y="4575558"/>
          <a:ext cx="4695825" cy="10010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4" tIns="190500" rIns="95254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Compare and contrast different types of passive transport with active transport, providing examples of each </a:t>
          </a:r>
        </a:p>
      </dsp:txBody>
      <dsp:txXfrm>
        <a:off x="1565274" y="4575558"/>
        <a:ext cx="4695825" cy="1001020"/>
      </dsp:txXfrm>
    </dsp:sp>
    <dsp:sp modelId="{0193C180-D209-405E-862D-C83388F5869D}">
      <dsp:nvSpPr>
        <dsp:cNvPr id="0" name=""/>
        <dsp:cNvSpPr/>
      </dsp:nvSpPr>
      <dsp:spPr>
        <a:xfrm rot="10800000">
          <a:off x="0" y="3051004"/>
          <a:ext cx="1565275" cy="15395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22" tIns="128016" rIns="111322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Differentiate</a:t>
          </a:r>
        </a:p>
      </dsp:txBody>
      <dsp:txXfrm rot="-10800000">
        <a:off x="0" y="3051004"/>
        <a:ext cx="1565275" cy="1000719"/>
      </dsp:txXfrm>
    </dsp:sp>
    <dsp:sp modelId="{45039F64-5093-4793-9C45-44C835878ADE}">
      <dsp:nvSpPr>
        <dsp:cNvPr id="0" name=""/>
        <dsp:cNvSpPr/>
      </dsp:nvSpPr>
      <dsp:spPr>
        <a:xfrm>
          <a:off x="1565274" y="3051004"/>
          <a:ext cx="4695825" cy="1000719"/>
        </a:xfrm>
        <a:prstGeom prst="rect">
          <a:avLst/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4" tIns="190500" rIns="95254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Differentiate between materials that can and cannot diffuse through the lipid bilayer</a:t>
          </a:r>
        </a:p>
      </dsp:txBody>
      <dsp:txXfrm>
        <a:off x="1565274" y="3051004"/>
        <a:ext cx="4695825" cy="1000719"/>
      </dsp:txXfrm>
    </dsp:sp>
    <dsp:sp modelId="{B6C0AFC3-B270-4DF5-AA73-2BEC4C4F8738}">
      <dsp:nvSpPr>
        <dsp:cNvPr id="0" name=""/>
        <dsp:cNvSpPr/>
      </dsp:nvSpPr>
      <dsp:spPr>
        <a:xfrm rot="10800000">
          <a:off x="0" y="1526450"/>
          <a:ext cx="1565275" cy="15395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22" tIns="128016" rIns="111322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Explain</a:t>
          </a:r>
        </a:p>
      </dsp:txBody>
      <dsp:txXfrm rot="-10800000">
        <a:off x="0" y="1526450"/>
        <a:ext cx="1565275" cy="1000719"/>
      </dsp:txXfrm>
    </dsp:sp>
    <dsp:sp modelId="{C756098B-5D38-410D-83F3-009DC0B0DBA6}">
      <dsp:nvSpPr>
        <dsp:cNvPr id="0" name=""/>
        <dsp:cNvSpPr/>
      </dsp:nvSpPr>
      <dsp:spPr>
        <a:xfrm>
          <a:off x="1565274" y="1526450"/>
          <a:ext cx="4695825" cy="1000719"/>
        </a:xfrm>
        <a:prstGeom prst="rect">
          <a:avLst/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4" tIns="190500" rIns="95254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Explain the major features and properties of the cell membrane</a:t>
          </a:r>
        </a:p>
      </dsp:txBody>
      <dsp:txXfrm>
        <a:off x="1565274" y="1526450"/>
        <a:ext cx="4695825" cy="1000719"/>
      </dsp:txXfrm>
    </dsp:sp>
    <dsp:sp modelId="{53BF113D-D0D5-4F7C-9F1F-BCD5C618C068}">
      <dsp:nvSpPr>
        <dsp:cNvPr id="0" name=""/>
        <dsp:cNvSpPr/>
      </dsp:nvSpPr>
      <dsp:spPr>
        <a:xfrm rot="10800000">
          <a:off x="0" y="1896"/>
          <a:ext cx="1565275" cy="15395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322" tIns="128016" rIns="111322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Describe</a:t>
          </a:r>
        </a:p>
      </dsp:txBody>
      <dsp:txXfrm rot="-10800000">
        <a:off x="0" y="1896"/>
        <a:ext cx="1565275" cy="1000719"/>
      </dsp:txXfrm>
    </dsp:sp>
    <dsp:sp modelId="{E25AC963-F96E-4A9D-BA48-58101EC49377}">
      <dsp:nvSpPr>
        <dsp:cNvPr id="0" name=""/>
        <dsp:cNvSpPr/>
      </dsp:nvSpPr>
      <dsp:spPr>
        <a:xfrm>
          <a:off x="1565274" y="1896"/>
          <a:ext cx="4695825" cy="1000719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4" tIns="190500" rIns="95254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 the molecular components that make up the cell membrane</a:t>
          </a:r>
        </a:p>
      </dsp:txBody>
      <dsp:txXfrm>
        <a:off x="1565274" y="1896"/>
        <a:ext cx="4695825" cy="1000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D5CF8-41B6-4079-8864-28E0A290610E}">
      <dsp:nvSpPr>
        <dsp:cNvPr id="0" name=""/>
        <dsp:cNvSpPr/>
      </dsp:nvSpPr>
      <dsp:spPr>
        <a:xfrm>
          <a:off x="1191131" y="1682"/>
          <a:ext cx="4764526" cy="17249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438149" rIns="92445" bIns="4381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 the structure and function of the cellular organelles associated with the endomembrane system, including the endoplasmic reticulum, Golgi apparatus, and lysosomes</a:t>
          </a:r>
        </a:p>
      </dsp:txBody>
      <dsp:txXfrm>
        <a:off x="1191131" y="1682"/>
        <a:ext cx="4764526" cy="1724996"/>
      </dsp:txXfrm>
    </dsp:sp>
    <dsp:sp modelId="{3B824BB9-5D6D-45BE-93F0-8BDD84C52819}">
      <dsp:nvSpPr>
        <dsp:cNvPr id="0" name=""/>
        <dsp:cNvSpPr/>
      </dsp:nvSpPr>
      <dsp:spPr>
        <a:xfrm>
          <a:off x="0" y="1682"/>
          <a:ext cx="1191131" cy="1724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70391" rIns="63031" bIns="17039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</a:t>
          </a:r>
        </a:p>
      </dsp:txBody>
      <dsp:txXfrm>
        <a:off x="0" y="1682"/>
        <a:ext cx="1191131" cy="1724996"/>
      </dsp:txXfrm>
    </dsp:sp>
    <dsp:sp modelId="{69EDDFBD-F696-4093-AC2A-6A81A787DDDD}">
      <dsp:nvSpPr>
        <dsp:cNvPr id="0" name=""/>
        <dsp:cNvSpPr/>
      </dsp:nvSpPr>
      <dsp:spPr>
        <a:xfrm>
          <a:off x="1191131" y="1830178"/>
          <a:ext cx="4764526" cy="17249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438149" rIns="92445" bIns="4381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 the structure and function of mitochondria and peroxisomes</a:t>
          </a:r>
        </a:p>
      </dsp:txBody>
      <dsp:txXfrm>
        <a:off x="1191131" y="1830178"/>
        <a:ext cx="4764526" cy="1724996"/>
      </dsp:txXfrm>
    </dsp:sp>
    <dsp:sp modelId="{7C9B798A-0C1A-41A3-9445-823A9D6AD79B}">
      <dsp:nvSpPr>
        <dsp:cNvPr id="0" name=""/>
        <dsp:cNvSpPr/>
      </dsp:nvSpPr>
      <dsp:spPr>
        <a:xfrm>
          <a:off x="0" y="1830178"/>
          <a:ext cx="1191131" cy="1724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70391" rIns="63031" bIns="17039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</a:t>
          </a:r>
        </a:p>
      </dsp:txBody>
      <dsp:txXfrm>
        <a:off x="0" y="1830178"/>
        <a:ext cx="1191131" cy="1724996"/>
      </dsp:txXfrm>
    </dsp:sp>
    <dsp:sp modelId="{959C81A9-94F8-463E-A916-C7677654D027}">
      <dsp:nvSpPr>
        <dsp:cNvPr id="0" name=""/>
        <dsp:cNvSpPr/>
      </dsp:nvSpPr>
      <dsp:spPr>
        <a:xfrm>
          <a:off x="1191131" y="3658674"/>
          <a:ext cx="4764526" cy="17249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438149" rIns="92445" bIns="4381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Explain the three components of the cytoskeleton, including their composition and functions</a:t>
          </a:r>
        </a:p>
      </dsp:txBody>
      <dsp:txXfrm>
        <a:off x="1191131" y="3658674"/>
        <a:ext cx="4764526" cy="1724996"/>
      </dsp:txXfrm>
    </dsp:sp>
    <dsp:sp modelId="{1F146519-FEB1-4001-A1E7-D054CF08E98B}">
      <dsp:nvSpPr>
        <dsp:cNvPr id="0" name=""/>
        <dsp:cNvSpPr/>
      </dsp:nvSpPr>
      <dsp:spPr>
        <a:xfrm>
          <a:off x="0" y="3658674"/>
          <a:ext cx="1191131" cy="1724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70391" rIns="63031" bIns="17039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Explain</a:t>
          </a:r>
        </a:p>
      </dsp:txBody>
      <dsp:txXfrm>
        <a:off x="0" y="3658674"/>
        <a:ext cx="1191131" cy="1724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C7C05-E277-47CE-8F55-88EFF839EDC2}">
      <dsp:nvSpPr>
        <dsp:cNvPr id="0" name=""/>
        <dsp:cNvSpPr/>
      </dsp:nvSpPr>
      <dsp:spPr>
        <a:xfrm>
          <a:off x="1191131" y="2484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structure and features of the nuclear membrane</a:t>
          </a:r>
        </a:p>
      </dsp:txBody>
      <dsp:txXfrm>
        <a:off x="1191131" y="2484"/>
        <a:ext cx="4764526" cy="1287173"/>
      </dsp:txXfrm>
    </dsp:sp>
    <dsp:sp modelId="{42A795A0-242A-4F33-AF4C-3F69FC06F083}">
      <dsp:nvSpPr>
        <dsp:cNvPr id="0" name=""/>
        <dsp:cNvSpPr/>
      </dsp:nvSpPr>
      <dsp:spPr>
        <a:xfrm>
          <a:off x="0" y="2484"/>
          <a:ext cx="1191131" cy="12871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2484"/>
        <a:ext cx="1191131" cy="1287173"/>
      </dsp:txXfrm>
    </dsp:sp>
    <dsp:sp modelId="{6591B3E6-FE0A-46B3-8ACA-4C11893CB635}">
      <dsp:nvSpPr>
        <dsp:cNvPr id="0" name=""/>
        <dsp:cNvSpPr/>
      </dsp:nvSpPr>
      <dsp:spPr>
        <a:xfrm>
          <a:off x="1191131" y="1366888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List the contents of the nucleus</a:t>
          </a:r>
        </a:p>
      </dsp:txBody>
      <dsp:txXfrm>
        <a:off x="1191131" y="1366888"/>
        <a:ext cx="4764526" cy="1287173"/>
      </dsp:txXfrm>
    </dsp:sp>
    <dsp:sp modelId="{D1988DB1-1C5C-40E3-A510-3B11A1C92671}">
      <dsp:nvSpPr>
        <dsp:cNvPr id="0" name=""/>
        <dsp:cNvSpPr/>
      </dsp:nvSpPr>
      <dsp:spPr>
        <a:xfrm>
          <a:off x="0" y="1366888"/>
          <a:ext cx="1191131" cy="1287173"/>
        </a:xfrm>
        <a:prstGeom prst="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List</a:t>
          </a:r>
        </a:p>
      </dsp:txBody>
      <dsp:txXfrm>
        <a:off x="0" y="1366888"/>
        <a:ext cx="1191131" cy="1287173"/>
      </dsp:txXfrm>
    </dsp:sp>
    <dsp:sp modelId="{55591B27-4142-48EB-8298-864E268E29A9}">
      <dsp:nvSpPr>
        <dsp:cNvPr id="0" name=""/>
        <dsp:cNvSpPr/>
      </dsp:nvSpPr>
      <dsp:spPr>
        <a:xfrm>
          <a:off x="1191131" y="2731292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Explain the organization of the DNA molecule within the nucleus</a:t>
          </a:r>
        </a:p>
      </dsp:txBody>
      <dsp:txXfrm>
        <a:off x="1191131" y="2731292"/>
        <a:ext cx="4764526" cy="1287173"/>
      </dsp:txXfrm>
    </dsp:sp>
    <dsp:sp modelId="{19237E4B-FF9A-4A26-A71B-41515D54077A}">
      <dsp:nvSpPr>
        <dsp:cNvPr id="0" name=""/>
        <dsp:cNvSpPr/>
      </dsp:nvSpPr>
      <dsp:spPr>
        <a:xfrm>
          <a:off x="0" y="2731292"/>
          <a:ext cx="1191131" cy="1287173"/>
        </a:xfrm>
        <a:prstGeom prst="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Explain</a:t>
          </a:r>
        </a:p>
      </dsp:txBody>
      <dsp:txXfrm>
        <a:off x="0" y="2731292"/>
        <a:ext cx="1191131" cy="1287173"/>
      </dsp:txXfrm>
    </dsp:sp>
    <dsp:sp modelId="{CC50D0F3-0269-4868-A6E0-5F178A81162D}">
      <dsp:nvSpPr>
        <dsp:cNvPr id="0" name=""/>
        <dsp:cNvSpPr/>
      </dsp:nvSpPr>
      <dsp:spPr>
        <a:xfrm>
          <a:off x="1191131" y="4095695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process of DNA replication </a:t>
          </a:r>
        </a:p>
      </dsp:txBody>
      <dsp:txXfrm>
        <a:off x="1191131" y="4095695"/>
        <a:ext cx="4764526" cy="1287173"/>
      </dsp:txXfrm>
    </dsp:sp>
    <dsp:sp modelId="{5AF7628C-91E2-4438-91AB-A1392BBBE914}">
      <dsp:nvSpPr>
        <dsp:cNvPr id="0" name=""/>
        <dsp:cNvSpPr/>
      </dsp:nvSpPr>
      <dsp:spPr>
        <a:xfrm>
          <a:off x="0" y="4095695"/>
          <a:ext cx="1191131" cy="1287173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4095695"/>
        <a:ext cx="1191131" cy="1287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EDCE3-3344-41A1-B8CF-06178CD2FF3C}">
      <dsp:nvSpPr>
        <dsp:cNvPr id="0" name=""/>
        <dsp:cNvSpPr/>
      </dsp:nvSpPr>
      <dsp:spPr>
        <a:xfrm>
          <a:off x="1191131" y="2484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Explain how the genetic code stored within DNA determines the protein that will form</a:t>
          </a:r>
        </a:p>
      </dsp:txBody>
      <dsp:txXfrm>
        <a:off x="1191131" y="2484"/>
        <a:ext cx="4764526" cy="1287173"/>
      </dsp:txXfrm>
    </dsp:sp>
    <dsp:sp modelId="{BC549152-531A-4E0B-82FC-4CEE8ACB9D42}">
      <dsp:nvSpPr>
        <dsp:cNvPr id="0" name=""/>
        <dsp:cNvSpPr/>
      </dsp:nvSpPr>
      <dsp:spPr>
        <a:xfrm>
          <a:off x="0" y="2484"/>
          <a:ext cx="1191131" cy="12871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Explain</a:t>
          </a:r>
        </a:p>
      </dsp:txBody>
      <dsp:txXfrm>
        <a:off x="0" y="2484"/>
        <a:ext cx="1191131" cy="1287173"/>
      </dsp:txXfrm>
    </dsp:sp>
    <dsp:sp modelId="{AAAA2472-4CA4-4431-994D-847BAA275B1D}">
      <dsp:nvSpPr>
        <dsp:cNvPr id="0" name=""/>
        <dsp:cNvSpPr/>
      </dsp:nvSpPr>
      <dsp:spPr>
        <a:xfrm>
          <a:off x="1191131" y="1366888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process of transcription</a:t>
          </a:r>
        </a:p>
      </dsp:txBody>
      <dsp:txXfrm>
        <a:off x="1191131" y="1366888"/>
        <a:ext cx="4764526" cy="1287173"/>
      </dsp:txXfrm>
    </dsp:sp>
    <dsp:sp modelId="{A4FB12A0-CFDF-4137-9CAC-EB6F755CCA58}">
      <dsp:nvSpPr>
        <dsp:cNvPr id="0" name=""/>
        <dsp:cNvSpPr/>
      </dsp:nvSpPr>
      <dsp:spPr>
        <a:xfrm>
          <a:off x="0" y="1366888"/>
          <a:ext cx="1191131" cy="1287173"/>
        </a:xfrm>
        <a:prstGeom prst="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1366888"/>
        <a:ext cx="1191131" cy="1287173"/>
      </dsp:txXfrm>
    </dsp:sp>
    <dsp:sp modelId="{DF2CECC4-37B3-4A1D-92B7-2FD9868AFD32}">
      <dsp:nvSpPr>
        <dsp:cNvPr id="0" name=""/>
        <dsp:cNvSpPr/>
      </dsp:nvSpPr>
      <dsp:spPr>
        <a:xfrm>
          <a:off x="1191131" y="2731292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process of translation </a:t>
          </a:r>
        </a:p>
      </dsp:txBody>
      <dsp:txXfrm>
        <a:off x="1191131" y="2731292"/>
        <a:ext cx="4764526" cy="1287173"/>
      </dsp:txXfrm>
    </dsp:sp>
    <dsp:sp modelId="{914C83DA-5120-44AE-87D1-12575333DF59}">
      <dsp:nvSpPr>
        <dsp:cNvPr id="0" name=""/>
        <dsp:cNvSpPr/>
      </dsp:nvSpPr>
      <dsp:spPr>
        <a:xfrm>
          <a:off x="0" y="2731292"/>
          <a:ext cx="1191131" cy="1287173"/>
        </a:xfrm>
        <a:prstGeom prst="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2731292"/>
        <a:ext cx="1191131" cy="1287173"/>
      </dsp:txXfrm>
    </dsp:sp>
    <dsp:sp modelId="{09E67CD4-16FD-4835-B05C-21578E5BD07C}">
      <dsp:nvSpPr>
        <dsp:cNvPr id="0" name=""/>
        <dsp:cNvSpPr/>
      </dsp:nvSpPr>
      <dsp:spPr>
        <a:xfrm>
          <a:off x="1191131" y="4095695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 the function of ribosomes</a:t>
          </a:r>
        </a:p>
      </dsp:txBody>
      <dsp:txXfrm>
        <a:off x="1191131" y="4095695"/>
        <a:ext cx="4764526" cy="1287173"/>
      </dsp:txXfrm>
    </dsp:sp>
    <dsp:sp modelId="{4A24751E-F108-450E-97DF-75ED1D31ECF4}">
      <dsp:nvSpPr>
        <dsp:cNvPr id="0" name=""/>
        <dsp:cNvSpPr/>
      </dsp:nvSpPr>
      <dsp:spPr>
        <a:xfrm>
          <a:off x="0" y="4095695"/>
          <a:ext cx="1191131" cy="1287173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Discuss</a:t>
          </a:r>
        </a:p>
      </dsp:txBody>
      <dsp:txXfrm>
        <a:off x="0" y="4095695"/>
        <a:ext cx="1191131" cy="1287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F9717-7262-4E49-B670-A16CDA523343}">
      <dsp:nvSpPr>
        <dsp:cNvPr id="0" name=""/>
        <dsp:cNvSpPr/>
      </dsp:nvSpPr>
      <dsp:spPr>
        <a:xfrm>
          <a:off x="1191131" y="2484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stages of the cell cycle</a:t>
          </a:r>
        </a:p>
      </dsp:txBody>
      <dsp:txXfrm>
        <a:off x="1191131" y="2484"/>
        <a:ext cx="4764526" cy="1287173"/>
      </dsp:txXfrm>
    </dsp:sp>
    <dsp:sp modelId="{BB319864-68B9-474C-844E-06CECD562981}">
      <dsp:nvSpPr>
        <dsp:cNvPr id="0" name=""/>
        <dsp:cNvSpPr/>
      </dsp:nvSpPr>
      <dsp:spPr>
        <a:xfrm>
          <a:off x="0" y="2484"/>
          <a:ext cx="1191131" cy="12871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2484"/>
        <a:ext cx="1191131" cy="1287173"/>
      </dsp:txXfrm>
    </dsp:sp>
    <dsp:sp modelId="{C6449630-D5BD-4E9F-88F9-3B2327BB7D77}">
      <dsp:nvSpPr>
        <dsp:cNvPr id="0" name=""/>
        <dsp:cNvSpPr/>
      </dsp:nvSpPr>
      <dsp:spPr>
        <a:xfrm>
          <a:off x="1191131" y="1366888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 how the cell cycle is regulated</a:t>
          </a:r>
        </a:p>
      </dsp:txBody>
      <dsp:txXfrm>
        <a:off x="1191131" y="1366888"/>
        <a:ext cx="4764526" cy="1287173"/>
      </dsp:txXfrm>
    </dsp:sp>
    <dsp:sp modelId="{57A21A88-21B1-4584-80FD-8A2E15C78944}">
      <dsp:nvSpPr>
        <dsp:cNvPr id="0" name=""/>
        <dsp:cNvSpPr/>
      </dsp:nvSpPr>
      <dsp:spPr>
        <a:xfrm>
          <a:off x="0" y="1366888"/>
          <a:ext cx="1191131" cy="1287173"/>
        </a:xfrm>
        <a:prstGeom prst="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Discuss</a:t>
          </a:r>
        </a:p>
      </dsp:txBody>
      <dsp:txXfrm>
        <a:off x="0" y="1366888"/>
        <a:ext cx="1191131" cy="1287173"/>
      </dsp:txXfrm>
    </dsp:sp>
    <dsp:sp modelId="{904D130D-1E29-456A-AE5C-227C1617AA83}">
      <dsp:nvSpPr>
        <dsp:cNvPr id="0" name=""/>
        <dsp:cNvSpPr/>
      </dsp:nvSpPr>
      <dsp:spPr>
        <a:xfrm>
          <a:off x="1191131" y="2731292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implications of losing control over the cell cycle</a:t>
          </a:r>
        </a:p>
      </dsp:txBody>
      <dsp:txXfrm>
        <a:off x="1191131" y="2731292"/>
        <a:ext cx="4764526" cy="1287173"/>
      </dsp:txXfrm>
    </dsp:sp>
    <dsp:sp modelId="{1AB0B572-39FB-43F7-B3C7-3E1497FA39BF}">
      <dsp:nvSpPr>
        <dsp:cNvPr id="0" name=""/>
        <dsp:cNvSpPr/>
      </dsp:nvSpPr>
      <dsp:spPr>
        <a:xfrm>
          <a:off x="0" y="2731292"/>
          <a:ext cx="1191131" cy="1287173"/>
        </a:xfrm>
        <a:prstGeom prst="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2731292"/>
        <a:ext cx="1191131" cy="1287173"/>
      </dsp:txXfrm>
    </dsp:sp>
    <dsp:sp modelId="{A767022A-9F0E-4630-BD92-BBB25AA0E73C}">
      <dsp:nvSpPr>
        <dsp:cNvPr id="0" name=""/>
        <dsp:cNvSpPr/>
      </dsp:nvSpPr>
      <dsp:spPr>
        <a:xfrm>
          <a:off x="1191131" y="4095695"/>
          <a:ext cx="4764526" cy="1287173"/>
        </a:xfrm>
        <a:prstGeom prst="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5" tIns="326942" rIns="92445" bIns="32694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stages of mitosis and cytokinesis, in order </a:t>
          </a:r>
        </a:p>
      </dsp:txBody>
      <dsp:txXfrm>
        <a:off x="1191131" y="4095695"/>
        <a:ext cx="4764526" cy="1287173"/>
      </dsp:txXfrm>
    </dsp:sp>
    <dsp:sp modelId="{9049E12B-7FC6-4519-BCDA-014CE3D4818E}">
      <dsp:nvSpPr>
        <dsp:cNvPr id="0" name=""/>
        <dsp:cNvSpPr/>
      </dsp:nvSpPr>
      <dsp:spPr>
        <a:xfrm>
          <a:off x="0" y="4095695"/>
          <a:ext cx="1191131" cy="1287173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144" rIns="63031" bIns="127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</a:t>
          </a:r>
        </a:p>
      </dsp:txBody>
      <dsp:txXfrm>
        <a:off x="0" y="4095695"/>
        <a:ext cx="1191131" cy="1287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BCD56-1F6F-430E-B908-9C986F009D49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AA8CCC-8B68-4258-8A88-161D83C02512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284E87-3AEC-47F8-AEBC-66F8B693D6AF}">
      <dsp:nvSpPr>
        <dsp:cNvPr id="0" name=""/>
        <dsp:cNvSpPr/>
      </dsp:nvSpPr>
      <dsp:spPr>
        <a:xfrm>
          <a:off x="1247006" y="584815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Discuss how the generalized cells of developing embryo or the stem cells of an adult organism become differentiated into specialized cells</a:t>
          </a:r>
        </a:p>
      </dsp:txBody>
      <dsp:txXfrm>
        <a:off x="1247006" y="584815"/>
        <a:ext cx="9583634" cy="1079658"/>
      </dsp:txXfrm>
    </dsp:sp>
    <dsp:sp modelId="{6B801FD5-0068-4182-AC29-4DDBFD5FD91C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26155C-1A77-4B7C-8856-3042D158D013}">
      <dsp:nvSpPr>
        <dsp:cNvPr id="0" name=""/>
        <dsp:cNvSpPr/>
      </dsp:nvSpPr>
      <dsp:spPr>
        <a:xfrm>
          <a:off x="326596" y="2177312"/>
          <a:ext cx="593812" cy="593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C28B2-5604-413B-9A76-110E07ADEE8C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Distinguish between the categories of stem cells</a:t>
          </a:r>
        </a:p>
      </dsp:txBody>
      <dsp:txXfrm>
        <a:off x="1247006" y="1934388"/>
        <a:ext cx="9583634" cy="107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95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9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1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35D9-7E56-4E77-A8CD-569345C9BAA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82A6-AB38-4D30-A96F-D8E3B236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0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ACF5B-C952-4641-B55D-D446711D0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94107"/>
            <a:ext cx="8133478" cy="94024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 Cellular Level of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7BE4E-9BA3-48A1-BE98-DA95AFEFD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433742"/>
            <a:ext cx="8133478" cy="406566"/>
          </a:xfrm>
        </p:spPr>
        <p:txBody>
          <a:bodyPr>
            <a:normAutofit/>
          </a:bodyPr>
          <a:lstStyle/>
          <a:p>
            <a:r>
              <a:rPr lang="en-US" sz="1800" dirty="0"/>
              <a:t>OpenStax Anatomy and Physiology – Chapter 3</a:t>
            </a:r>
          </a:p>
        </p:txBody>
      </p:sp>
      <p:pic>
        <p:nvPicPr>
          <p:cNvPr id="4" name="Picture 3" descr="Image showing cell undergoing mitosis. ">
            <a:extLst>
              <a:ext uri="{FF2B5EF4-FFF2-40B4-BE49-F238E27FC236}">
                <a16:creationId xmlns:a16="http://schemas.microsoft.com/office/drawing/2014/main" id="{960F4C86-3B9E-4AC6-8305-551AFE28218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-2" b="10311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3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2F4B25E-E421-4D1A-B48D-AEDDB332C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223A324-0B3C-4E08-AE86-78CBED303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9A420F-15CD-4ED5-AC4B-6D6E4E9ED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968896-42A9-4229-A602-D9874B8AB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9" y="1"/>
            <a:ext cx="464102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995E6-BA9A-457F-BC4E-5425E1B2A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5BF66-53E0-4148-B622-43AB8CFF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Energy Production and Detox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31E9AB-1EEF-493E-A060-E9B54C1BA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4C67-2792-4A22-B5C6-F654B647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dirty="0"/>
              <a:t>Mitochondria</a:t>
            </a:r>
          </a:p>
          <a:p>
            <a:pPr lvl="1"/>
            <a:r>
              <a:rPr lang="en-US" dirty="0"/>
              <a:t>Cellular respiration  </a:t>
            </a:r>
          </a:p>
          <a:p>
            <a:r>
              <a:rPr lang="en-US" dirty="0"/>
              <a:t>Peroxisomes</a:t>
            </a:r>
          </a:p>
          <a:p>
            <a:pPr lvl="1"/>
            <a:r>
              <a:rPr lang="en-US" dirty="0"/>
              <a:t>Reactive oxygen species </a:t>
            </a:r>
          </a:p>
        </p:txBody>
      </p:sp>
      <p:pic>
        <p:nvPicPr>
          <p:cNvPr id="4" name="Picture 3" descr="Image of a mitochondria. ">
            <a:extLst>
              <a:ext uri="{FF2B5EF4-FFF2-40B4-BE49-F238E27FC236}">
                <a16:creationId xmlns:a16="http://schemas.microsoft.com/office/drawing/2014/main" id="{A4E2567E-887F-4A8B-98AA-CC22F7F70A29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6" r="-1126"/>
          <a:stretch>
            <a:fillRect/>
          </a:stretch>
        </p:blipFill>
        <p:spPr>
          <a:xfrm>
            <a:off x="8151148" y="1805632"/>
            <a:ext cx="3360531" cy="1462502"/>
          </a:xfrm>
          <a:prstGeom prst="rect">
            <a:avLst/>
          </a:prstGeom>
        </p:spPr>
      </p:pic>
      <p:pic>
        <p:nvPicPr>
          <p:cNvPr id="5" name="Picture 4" descr="Image of a peroxisome. ">
            <a:extLst>
              <a:ext uri="{FF2B5EF4-FFF2-40B4-BE49-F238E27FC236}">
                <a16:creationId xmlns:a16="http://schemas.microsoft.com/office/drawing/2014/main" id="{C63DFC16-38E0-4C6F-A103-7C3938B3A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085" y="3589866"/>
            <a:ext cx="3064786" cy="26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16C3F-83F8-4700-BBA0-CF26198C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The Cytoskeleton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E3DA96-FDAF-4C81-BF6D-91023466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2336873"/>
            <a:ext cx="4091911" cy="3599316"/>
          </a:xfrm>
        </p:spPr>
        <p:txBody>
          <a:bodyPr>
            <a:normAutofit/>
          </a:bodyPr>
          <a:lstStyle/>
          <a:p>
            <a:r>
              <a:rPr lang="en-US" dirty="0"/>
              <a:t>Provides structural support</a:t>
            </a:r>
          </a:p>
          <a:p>
            <a:pPr lvl="1"/>
            <a:r>
              <a:rPr lang="en-US" dirty="0"/>
              <a:t>Microtubules</a:t>
            </a:r>
          </a:p>
          <a:p>
            <a:r>
              <a:rPr lang="en-US" dirty="0"/>
              <a:t>Allows movement </a:t>
            </a:r>
          </a:p>
          <a:p>
            <a:pPr lvl="1"/>
            <a:r>
              <a:rPr lang="en-US" dirty="0"/>
              <a:t>Cilia </a:t>
            </a:r>
          </a:p>
          <a:p>
            <a:pPr lvl="1"/>
            <a:r>
              <a:rPr lang="en-US" dirty="0"/>
              <a:t>Flagella</a:t>
            </a:r>
          </a:p>
          <a:p>
            <a:pPr lvl="1"/>
            <a:r>
              <a:rPr lang="en-US" dirty="0"/>
              <a:t>Transport of materials</a:t>
            </a:r>
          </a:p>
          <a:p>
            <a:pPr lvl="1"/>
            <a:r>
              <a:rPr lang="en-US" dirty="0"/>
              <a:t>Muscles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Image of the three components of the cytoskeleton. ">
            <a:extLst>
              <a:ext uri="{FF2B5EF4-FFF2-40B4-BE49-F238E27FC236}">
                <a16:creationId xmlns:a16="http://schemas.microsoft.com/office/drawing/2014/main" id="{193EDA67-A0C4-435B-BA2E-3C2B30B73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9" r="-7539"/>
          <a:stretch>
            <a:fillRect/>
          </a:stretch>
        </p:blipFill>
        <p:spPr>
          <a:xfrm>
            <a:off x="5593085" y="2202678"/>
            <a:ext cx="5629268" cy="24458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060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73A6C-E954-433B-B168-C2880859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The Nucleus and DNA Replication: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EE7FD6-771F-4278-8204-F371DBABE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555710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049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23">
            <a:extLst>
              <a:ext uri="{FF2B5EF4-FFF2-40B4-BE49-F238E27FC236}">
                <a16:creationId xmlns:a16="http://schemas.microsoft.com/office/drawing/2014/main" id="{27E2C850-94E0-408B-9CE6-BA3A35731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DF696BBD-DCA8-4242-B932-B4E20FFBC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5">
              <a:extLst>
                <a:ext uri="{FF2B5EF4-FFF2-40B4-BE49-F238E27FC236}">
                  <a16:creationId xmlns:a16="http://schemas.microsoft.com/office/drawing/2014/main" id="{B080CC3F-B231-4289-A61F-057AEEB4B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7" name="Rectangle 27">
            <a:extLst>
              <a:ext uri="{FF2B5EF4-FFF2-40B4-BE49-F238E27FC236}">
                <a16:creationId xmlns:a16="http://schemas.microsoft.com/office/drawing/2014/main" id="{077DC642-2A03-45A0-8FF0-362AFF61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13221-8445-48C6-BB56-A46DA885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US" sz="3200"/>
              <a:t>The Nucleus </a:t>
            </a:r>
          </a:p>
        </p:txBody>
      </p:sp>
      <p:pic>
        <p:nvPicPr>
          <p:cNvPr id="68" name="Picture 29">
            <a:extLst>
              <a:ext uri="{FF2B5EF4-FFF2-40B4-BE49-F238E27FC236}">
                <a16:creationId xmlns:a16="http://schemas.microsoft.com/office/drawing/2014/main" id="{9EBB120D-0399-4F09-B9F1-D6551E89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4F95-EAC1-4A3C-8215-40B7977D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en-US" dirty="0"/>
              <a:t>The “Control-Center” </a:t>
            </a:r>
          </a:p>
          <a:p>
            <a:r>
              <a:rPr lang="en-US" dirty="0"/>
              <a:t>Largest organelle</a:t>
            </a:r>
          </a:p>
          <a:p>
            <a:r>
              <a:rPr lang="en-US" dirty="0"/>
              <a:t>Some cells contain multiple</a:t>
            </a: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0F326001-0279-4BAB-9DFE-CC9E035C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muscle tissue showing multi-nucleated cells.">
            <a:extLst>
              <a:ext uri="{FF2B5EF4-FFF2-40B4-BE49-F238E27FC236}">
                <a16:creationId xmlns:a16="http://schemas.microsoft.com/office/drawing/2014/main" id="{8699CD99-B349-47C0-9CF2-67DBAFD5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941" y="1184255"/>
            <a:ext cx="3056465" cy="2124243"/>
          </a:xfrm>
          <a:prstGeom prst="rect">
            <a:avLst/>
          </a:prstGeom>
        </p:spPr>
      </p:pic>
      <p:sp>
        <p:nvSpPr>
          <p:cNvPr id="70" name="Rectangle 33">
            <a:extLst>
              <a:ext uri="{FF2B5EF4-FFF2-40B4-BE49-F238E27FC236}">
                <a16:creationId xmlns:a16="http://schemas.microsoft.com/office/drawing/2014/main" id="{E14A9945-BC1D-4D9D-BAB3-BB4517FB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35">
            <a:extLst>
              <a:ext uri="{FF2B5EF4-FFF2-40B4-BE49-F238E27FC236}">
                <a16:creationId xmlns:a16="http://schemas.microsoft.com/office/drawing/2014/main" id="{AD4858F1-2521-4A7E-AC27-46FFD647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A0BCE823-95DB-40B2-9342-0641555BD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of the Nucleus ">
            <a:extLst>
              <a:ext uri="{FF2B5EF4-FFF2-40B4-BE49-F238E27FC236}">
                <a16:creationId xmlns:a16="http://schemas.microsoft.com/office/drawing/2014/main" id="{37480A88-9965-4DBC-B176-2C14C1B9D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072" y="3802954"/>
            <a:ext cx="2451617" cy="18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33EC6-8889-42B0-8DA4-4305D263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800" dirty="0"/>
              <a:t>Organization of the Nucleus and  DNA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D811-BDFD-43F7-92CA-D622B2B4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7" y="2336873"/>
            <a:ext cx="4100304" cy="3599316"/>
          </a:xfrm>
        </p:spPr>
        <p:txBody>
          <a:bodyPr>
            <a:normAutofit/>
          </a:bodyPr>
          <a:lstStyle/>
          <a:p>
            <a:r>
              <a:rPr lang="en-US" dirty="0"/>
              <a:t>Nuclear envelope &amp; pores</a:t>
            </a:r>
          </a:p>
          <a:p>
            <a:r>
              <a:rPr lang="en-US" dirty="0"/>
              <a:t>Nucleolus</a:t>
            </a:r>
          </a:p>
          <a:p>
            <a:r>
              <a:rPr lang="en-US" dirty="0"/>
              <a:t>DNA packaging </a:t>
            </a:r>
          </a:p>
        </p:txBody>
      </p:sp>
      <p:pic>
        <p:nvPicPr>
          <p:cNvPr id="4" name="Picture 3" descr="Image showing the various levels of organization found in DNA packaging. ">
            <a:extLst>
              <a:ext uri="{FF2B5EF4-FFF2-40B4-BE49-F238E27FC236}">
                <a16:creationId xmlns:a16="http://schemas.microsoft.com/office/drawing/2014/main" id="{454C5244-C911-4940-B811-4B5534240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968230"/>
            <a:ext cx="6269479" cy="492153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38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057FB-99B3-495C-A468-3924520D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3200" dirty="0"/>
              <a:t>DNA Replication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A1EC-A78B-4E1E-B8EC-C3D6F566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Three stages</a:t>
            </a:r>
          </a:p>
          <a:p>
            <a:pPr lvl="1"/>
            <a:r>
              <a:rPr lang="en-US" dirty="0"/>
              <a:t>Initiation</a:t>
            </a:r>
          </a:p>
          <a:p>
            <a:pPr lvl="1"/>
            <a:r>
              <a:rPr lang="en-US" dirty="0"/>
              <a:t>Elongation</a:t>
            </a:r>
          </a:p>
          <a:p>
            <a:pPr lvl="1"/>
            <a:r>
              <a:rPr lang="en-US" dirty="0"/>
              <a:t>Termination</a:t>
            </a:r>
          </a:p>
          <a:p>
            <a:r>
              <a:rPr lang="en-US" dirty="0"/>
              <a:t>Important Enzymes</a:t>
            </a:r>
          </a:p>
          <a:p>
            <a:pPr lvl="1"/>
            <a:r>
              <a:rPr lang="en-US" dirty="0"/>
              <a:t>DNA Polymerase</a:t>
            </a:r>
          </a:p>
          <a:p>
            <a:pPr lvl="1"/>
            <a:r>
              <a:rPr lang="en-US" dirty="0"/>
              <a:t>DNA Helicase</a:t>
            </a:r>
          </a:p>
          <a:p>
            <a:pPr lvl="1"/>
            <a:r>
              <a:rPr lang="en-US" dirty="0"/>
              <a:t>And more….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showing process of DNA replication.">
            <a:extLst>
              <a:ext uri="{FF2B5EF4-FFF2-40B4-BE49-F238E27FC236}">
                <a16:creationId xmlns:a16="http://schemas.microsoft.com/office/drawing/2014/main" id="{13D15B24-075D-4BF4-83A5-B0D7CF05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673493"/>
            <a:ext cx="5629268" cy="35042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707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EE48-C194-49F4-A0B0-859C5BA6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Protein Synthesis: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9A0959-2014-4F58-BDD0-B6E64C19B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397278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375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5DDED-DB89-48E3-B4CC-71D4258B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The Genetic Code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3CA-950E-4CED-AF71-F845D6D9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4" y="2336873"/>
            <a:ext cx="4417887" cy="3599316"/>
          </a:xfrm>
        </p:spPr>
        <p:txBody>
          <a:bodyPr>
            <a:normAutofit/>
          </a:bodyPr>
          <a:lstStyle/>
          <a:p>
            <a:r>
              <a:rPr lang="en-US" dirty="0"/>
              <a:t>Genes and Gene expression</a:t>
            </a:r>
          </a:p>
          <a:p>
            <a:r>
              <a:rPr lang="en-US" dirty="0"/>
              <a:t>Proteome </a:t>
            </a:r>
          </a:p>
          <a:p>
            <a:r>
              <a:rPr lang="en-US" dirty="0"/>
              <a:t>Triplets</a:t>
            </a:r>
          </a:p>
        </p:txBody>
      </p:sp>
      <p:pic>
        <p:nvPicPr>
          <p:cNvPr id="4" name="Picture 3" descr="Image illustrating how DNA holds the information needed for protein synthesis. ">
            <a:extLst>
              <a:ext uri="{FF2B5EF4-FFF2-40B4-BE49-F238E27FC236}">
                <a16:creationId xmlns:a16="http://schemas.microsoft.com/office/drawing/2014/main" id="{A9C626AF-97CB-4855-BBED-2113F9D52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822446"/>
            <a:ext cx="6269479" cy="32131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71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61CA9-F244-4A79-BEC6-012747DC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4949698" cy="1080938"/>
          </a:xfrm>
        </p:spPr>
        <p:txBody>
          <a:bodyPr>
            <a:normAutofit/>
          </a:bodyPr>
          <a:lstStyle/>
          <a:p>
            <a:r>
              <a:rPr lang="en-US" sz="2900" dirty="0"/>
              <a:t>Transcription: DNA to mRNA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EE49B-7C5E-4DE2-AEF1-2F85333E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Three stages</a:t>
            </a:r>
          </a:p>
          <a:p>
            <a:pPr lvl="1"/>
            <a:r>
              <a:rPr lang="en-US" dirty="0"/>
              <a:t>Initiation</a:t>
            </a:r>
          </a:p>
          <a:p>
            <a:pPr lvl="1"/>
            <a:r>
              <a:rPr lang="en-US" dirty="0"/>
              <a:t>Elongation</a:t>
            </a:r>
          </a:p>
          <a:p>
            <a:pPr lvl="1"/>
            <a:r>
              <a:rPr lang="en-US" dirty="0"/>
              <a:t>Termination </a:t>
            </a:r>
          </a:p>
          <a:p>
            <a:r>
              <a:rPr lang="en-US" dirty="0"/>
              <a:t>Post processing</a:t>
            </a:r>
          </a:p>
          <a:p>
            <a:pPr lvl="1"/>
            <a:r>
              <a:rPr lang="en-US" dirty="0"/>
              <a:t>RNA splicing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B508B-2CB0-487C-A8D5-903D83F84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779042"/>
            <a:ext cx="5629268" cy="32931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23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Image showing overview of mRNA splicing to form completed mRNA molecule. ">
            <a:extLst>
              <a:ext uri="{FF2B5EF4-FFF2-40B4-BE49-F238E27FC236}">
                <a16:creationId xmlns:a16="http://schemas.microsoft.com/office/drawing/2014/main" id="{C36F62FB-40BC-4E87-A1B4-B929EE346B3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97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BA7D3-7B64-47BE-BD78-34C1C989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RNA Splicing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A695-23CA-4DB0-B6B2-2E678D83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dirty="0"/>
              <a:t>Spliceosomes </a:t>
            </a:r>
          </a:p>
          <a:p>
            <a:pPr lvl="1"/>
            <a:r>
              <a:rPr lang="en-US" dirty="0"/>
              <a:t>Cut introns out</a:t>
            </a:r>
          </a:p>
          <a:p>
            <a:pPr lvl="1"/>
            <a:r>
              <a:rPr lang="en-US" dirty="0"/>
              <a:t>Exons remain </a:t>
            </a:r>
          </a:p>
          <a:p>
            <a:r>
              <a:rPr lang="en-US" dirty="0"/>
              <a:t>Process allows for greater diversity of proteins </a:t>
            </a:r>
          </a:p>
        </p:txBody>
      </p:sp>
    </p:spTree>
    <p:extLst>
      <p:ext uri="{BB962C8B-B14F-4D97-AF65-F5344CB8AC3E}">
        <p14:creationId xmlns:p14="http://schemas.microsoft.com/office/powerpoint/2010/main" val="345257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8FA13-3169-427A-948D-D53AA320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The Cell Membrane: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4F88B6-0733-48DC-8713-658357971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22007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493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698906-F123-49CB-B633-247AC4870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AFB628-1D2A-4F5A-8E9E-2C8E917B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86D9DA-31E3-48ED-9F77-2D8B649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C6B320-AA89-4C19-89F7-71D46B2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E87C9-40AE-46D2-857D-0C18FBA6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/>
              <a:t>Translation: From mRNA to Protein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C1383A-2DFB-422E-8FB2-1CABD96D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5746-2CEE-4C58-92D6-DAB873971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n-US" sz="2000" dirty="0"/>
              <a:t>tRNA and anticodons</a:t>
            </a:r>
          </a:p>
          <a:p>
            <a:r>
              <a:rPr lang="en-US" sz="2000" dirty="0"/>
              <a:t>Three stages</a:t>
            </a:r>
          </a:p>
          <a:p>
            <a:pPr lvl="1"/>
            <a:r>
              <a:rPr lang="en-US" sz="1600" dirty="0"/>
              <a:t>Initiation</a:t>
            </a:r>
          </a:p>
          <a:p>
            <a:pPr lvl="1"/>
            <a:r>
              <a:rPr lang="en-US" sz="1600" dirty="0"/>
              <a:t>Elongation</a:t>
            </a:r>
          </a:p>
          <a:p>
            <a:pPr lvl="1"/>
            <a:r>
              <a:rPr lang="en-US" sz="1600" dirty="0"/>
              <a:t>Termination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5EE119-0AC6-45BA-AE5E-A86AFE1C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showing the overview of the process of translation.">
            <a:extLst>
              <a:ext uri="{FF2B5EF4-FFF2-40B4-BE49-F238E27FC236}">
                <a16:creationId xmlns:a16="http://schemas.microsoft.com/office/drawing/2014/main" id="{964CC9AF-785B-4F33-886B-F44CD389EA18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39" r="-22539"/>
          <a:stretch>
            <a:fillRect/>
          </a:stretch>
        </p:blipFill>
        <p:spPr>
          <a:xfrm>
            <a:off x="7233918" y="955591"/>
            <a:ext cx="3798449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860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029" name="Rectangle 74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6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C2302-9FB2-446F-BB9D-8507A953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Decoding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87EA-D330-48DC-AFD8-6FEC5B91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Lets practice going from DNA to protein.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of a codon chart for protein synthesis. ">
            <a:extLst>
              <a:ext uri="{FF2B5EF4-FFF2-40B4-BE49-F238E27FC236}">
                <a16:creationId xmlns:a16="http://schemas.microsoft.com/office/drawing/2014/main" id="{031AFCFB-3C6A-41C8-A8B0-97E0B10A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21" y="966195"/>
            <a:ext cx="5629268" cy="49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40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6DF36-17EF-47D6-8E2C-8ED65FD7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Cell Growth and Division: 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07732D-7382-43BD-9991-30823C544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655369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061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74C14-99FE-49DD-8309-7B7144AA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3200" dirty="0"/>
              <a:t>The Cell Cycle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A2D3-0213-4DAF-AAF5-9E00AB40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Interphase</a:t>
            </a:r>
          </a:p>
          <a:p>
            <a:pPr lvl="1"/>
            <a:r>
              <a:rPr lang="en-US" dirty="0"/>
              <a:t>G1</a:t>
            </a:r>
          </a:p>
          <a:p>
            <a:pPr lvl="1"/>
            <a:r>
              <a:rPr lang="en-US" dirty="0"/>
              <a:t>S</a:t>
            </a:r>
          </a:p>
          <a:p>
            <a:pPr lvl="1"/>
            <a:r>
              <a:rPr lang="en-US" dirty="0"/>
              <a:t>G2</a:t>
            </a:r>
          </a:p>
          <a:p>
            <a:pPr lvl="1"/>
            <a:r>
              <a:rPr lang="en-US" dirty="0"/>
              <a:t>G0 </a:t>
            </a:r>
          </a:p>
          <a:p>
            <a:r>
              <a:rPr lang="en-US" dirty="0"/>
              <a:t>Mitosis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providing overview of the cell cycle. ">
            <a:extLst>
              <a:ext uri="{FF2B5EF4-FFF2-40B4-BE49-F238E27FC236}">
                <a16:creationId xmlns:a16="http://schemas.microsoft.com/office/drawing/2014/main" id="{1FFBB31C-B9D3-4E7F-B75C-C5DDD1873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033164"/>
            <a:ext cx="5629268" cy="478487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123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07A82-71C7-4BBD-B843-B7D30716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3200" dirty="0"/>
              <a:t>Chromosomes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A5DDE-0EB7-4F3C-9498-19C55A42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What do you remember about these? </a:t>
            </a:r>
          </a:p>
        </p:txBody>
      </p:sp>
      <p:pic>
        <p:nvPicPr>
          <p:cNvPr id="4" name="Picture 3" descr="Image showing structure of chromosomes. ">
            <a:extLst>
              <a:ext uri="{FF2B5EF4-FFF2-40B4-BE49-F238E27FC236}">
                <a16:creationId xmlns:a16="http://schemas.microsoft.com/office/drawing/2014/main" id="{DE5E6EF8-A6A5-4C3F-B09E-E77657A37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729257"/>
            <a:ext cx="6269479" cy="539948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41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FE34-EC31-46AB-B32A-9BBB98BE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dirty="0"/>
              <a:t>Mitosis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39514-3397-405D-9518-321C1554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000" dirty="0"/>
              <a:t>Lets discuss the stages. </a:t>
            </a:r>
          </a:p>
        </p:txBody>
      </p:sp>
      <p:pic>
        <p:nvPicPr>
          <p:cNvPr id="4" name="Picture 3" descr="Image showing the stages of mitosis. ">
            <a:extLst>
              <a:ext uri="{FF2B5EF4-FFF2-40B4-BE49-F238E27FC236}">
                <a16:creationId xmlns:a16="http://schemas.microsoft.com/office/drawing/2014/main" id="{562A2D4A-9129-4801-ACBA-A49B05AB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23088"/>
            <a:ext cx="6269479" cy="481182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7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0BEEB-2F0D-4646-A206-0ED7486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Cell Cycle Control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BE44-2F4E-4712-805E-9BF9A97B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5" y="2336873"/>
            <a:ext cx="4028385" cy="3599316"/>
          </a:xfrm>
        </p:spPr>
        <p:txBody>
          <a:bodyPr>
            <a:normAutofit/>
          </a:bodyPr>
          <a:lstStyle/>
          <a:p>
            <a:r>
              <a:rPr lang="en-US" dirty="0"/>
              <a:t>Cell Checkpoints</a:t>
            </a:r>
          </a:p>
          <a:p>
            <a:r>
              <a:rPr lang="en-US" dirty="0"/>
              <a:t>Cyclin dependent kinase</a:t>
            </a:r>
          </a:p>
          <a:p>
            <a:r>
              <a:rPr lang="en-US" dirty="0"/>
              <a:t>Out of control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showing various points at which the cell can regulate the cell cycle. ">
            <a:extLst>
              <a:ext uri="{FF2B5EF4-FFF2-40B4-BE49-F238E27FC236}">
                <a16:creationId xmlns:a16="http://schemas.microsoft.com/office/drawing/2014/main" id="{F5DEED3A-D234-4CBE-B304-A73306201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969835"/>
            <a:ext cx="5629268" cy="49115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76053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F7F3-D240-4CB3-9D9D-BA5D7AB5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Cellular differentiation: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F7630C-2451-44C8-B408-23B6635E8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28593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24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1698906-F123-49CB-B633-247AC4870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2AFB628-1D2A-4F5A-8E9E-2C8E917B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D86D9DA-31E3-48ED-9F77-2D8B649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C6B320-AA89-4C19-89F7-71D46B2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F21CE-71E7-4BCC-9B30-FCD5B481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/>
              <a:t>Stem Cells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4AC1383A-2DFB-422E-8FB2-1CABD96D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6087-847E-4196-B17F-AA036EA5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n-US" dirty="0"/>
              <a:t>Totipotent cells</a:t>
            </a:r>
          </a:p>
          <a:p>
            <a:r>
              <a:rPr lang="en-US" dirty="0"/>
              <a:t>Pluripotent cells</a:t>
            </a:r>
          </a:p>
          <a:p>
            <a:r>
              <a:rPr lang="en-US" dirty="0"/>
              <a:t>Multipotent cells</a:t>
            </a:r>
          </a:p>
          <a:p>
            <a:r>
              <a:rPr lang="en-US" dirty="0"/>
              <a:t>Oligopotent cells</a:t>
            </a:r>
          </a:p>
          <a:p>
            <a:r>
              <a:rPr lang="en-US" dirty="0"/>
              <a:t>Unipotent cells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45EE119-0AC6-45BA-AE5E-A86AFE1C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showing various types of Stem cells and stages of development they are found at. ">
            <a:extLst>
              <a:ext uri="{FF2B5EF4-FFF2-40B4-BE49-F238E27FC236}">
                <a16:creationId xmlns:a16="http://schemas.microsoft.com/office/drawing/2014/main" id="{3C2278E6-3FF7-4536-ACF5-5F32F703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33" y="1044737"/>
            <a:ext cx="4178419" cy="47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92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B8DF2-DAED-40EF-81F1-61414BD4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Hematopoiesis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6CFE-73BF-4F8E-91B8-A1114B58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Differentiation of multipotent stem cells into blood cells</a:t>
            </a:r>
          </a:p>
        </p:txBody>
      </p:sp>
      <p:pic>
        <p:nvPicPr>
          <p:cNvPr id="4" name="Picture 3" descr="Image showing overview of hematopoiesis in humans ">
            <a:extLst>
              <a:ext uri="{FF2B5EF4-FFF2-40B4-BE49-F238E27FC236}">
                <a16:creationId xmlns:a16="http://schemas.microsoft.com/office/drawing/2014/main" id="{FB5136D9-FC3D-4EFF-9FE3-211B8D3C4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787982"/>
            <a:ext cx="6269479" cy="52820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58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2C850-94E0-408B-9CE6-BA3A35731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DF696BBD-DCA8-4242-B932-B4E20FFBC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80CC3F-B231-4289-A61F-057AEEB4B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DC642-2A03-45A0-8FF0-362AFF61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DE0BD-28F8-4CD6-A6BF-F849B36E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US" sz="3200" dirty="0"/>
              <a:t>Membrane structure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BB120D-0399-4F09-B9F1-D6551E89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1D9DEE-58A4-4012-9C0B-5D77C5E2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en-US" dirty="0"/>
              <a:t>Phospholipids </a:t>
            </a:r>
          </a:p>
          <a:p>
            <a:r>
              <a:rPr lang="en-US" dirty="0"/>
              <a:t>Lipid bilayer </a:t>
            </a:r>
          </a:p>
          <a:p>
            <a:r>
              <a:rPr lang="en-US" dirty="0"/>
              <a:t>Interstitial fluid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326001-0279-4BAB-9DFE-CC9E035C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Image showing lipid bilayer. ">
            <a:extLst>
              <a:ext uri="{FF2B5EF4-FFF2-40B4-BE49-F238E27FC236}">
                <a16:creationId xmlns:a16="http://schemas.microsoft.com/office/drawing/2014/main" id="{96404ED4-E9EE-4E09-B55F-4438F8EDA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941" y="1168973"/>
            <a:ext cx="3056465" cy="2154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14A9945-BC1D-4D9D-BAB3-BB4517FB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4808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4858F1-2521-4A7E-AC27-46FFD647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BCE823-95DB-40B2-9342-0641555BD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showing structure of phospholipid. ">
            <a:extLst>
              <a:ext uri="{FF2B5EF4-FFF2-40B4-BE49-F238E27FC236}">
                <a16:creationId xmlns:a16="http://schemas.microsoft.com/office/drawing/2014/main" id="{5DFCDC6F-0F1F-474E-ADA0-C08EDEA50233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2" b="-4582"/>
          <a:stretch>
            <a:fillRect/>
          </a:stretch>
        </p:blipFill>
        <p:spPr>
          <a:xfrm>
            <a:off x="9212266" y="3275733"/>
            <a:ext cx="2257229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F8F20-6D6B-4C1B-BC87-A8F27B00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Differentiation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31E4-9222-4208-A2E0-9976E0FF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Transcription factors</a:t>
            </a:r>
          </a:p>
          <a:p>
            <a:pPr lvl="1"/>
            <a:r>
              <a:rPr lang="en-US" dirty="0"/>
              <a:t>Promote or </a:t>
            </a:r>
            <a:r>
              <a:rPr lang="en-US"/>
              <a:t>Inhibit </a:t>
            </a:r>
          </a:p>
          <a:p>
            <a:pPr marL="457200" lvl="1" indent="0">
              <a:buNone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showing how transcription factors regulate gene expression and therefore cell differentiation. ">
            <a:extLst>
              <a:ext uri="{FF2B5EF4-FFF2-40B4-BE49-F238E27FC236}">
                <a16:creationId xmlns:a16="http://schemas.microsoft.com/office/drawing/2014/main" id="{66E3CC82-DC37-46CD-BF0E-4505A45601A0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45" b="-49045"/>
          <a:stretch>
            <a:fillRect/>
          </a:stretch>
        </p:blipFill>
        <p:spPr>
          <a:xfrm>
            <a:off x="5593085" y="2198993"/>
            <a:ext cx="5629268" cy="24532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076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895C-97AC-4F68-90B2-C2F93FA7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dirty="0"/>
              <a:t>Membrane proteins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698F56-8C2B-4D69-BE71-50A7E4E1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Types of proteins</a:t>
            </a:r>
          </a:p>
          <a:p>
            <a:pPr lvl="1"/>
            <a:r>
              <a:rPr lang="en-US" dirty="0"/>
              <a:t>Integral </a:t>
            </a:r>
          </a:p>
          <a:p>
            <a:pPr lvl="1"/>
            <a:r>
              <a:rPr lang="en-US" dirty="0"/>
              <a:t>Peripheral </a:t>
            </a:r>
          </a:p>
          <a:p>
            <a:pPr lvl="1"/>
            <a:r>
              <a:rPr lang="en-US" dirty="0"/>
              <a:t>Glycoproteins</a:t>
            </a:r>
          </a:p>
          <a:p>
            <a:pPr lvl="1"/>
            <a:r>
              <a:rPr lang="en-US" dirty="0"/>
              <a:t>Channel </a:t>
            </a:r>
          </a:p>
          <a:p>
            <a:r>
              <a:rPr lang="en-US" dirty="0"/>
              <a:t>Receptors and Ligands </a:t>
            </a:r>
          </a:p>
          <a:p>
            <a:r>
              <a:rPr lang="en-US" dirty="0"/>
              <a:t>Glycocalyx </a:t>
            </a:r>
          </a:p>
          <a:p>
            <a:pPr lvl="1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Image showing lipid bilayer with various components found in cell membrane.">
            <a:extLst>
              <a:ext uri="{FF2B5EF4-FFF2-40B4-BE49-F238E27FC236}">
                <a16:creationId xmlns:a16="http://schemas.microsoft.com/office/drawing/2014/main" id="{0EA6D3A4-F7CF-483E-BCBA-BF7FC505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5" r="-2655"/>
          <a:stretch>
            <a:fillRect/>
          </a:stretch>
        </p:blipFill>
        <p:spPr>
          <a:xfrm>
            <a:off x="5593085" y="2202836"/>
            <a:ext cx="5629268" cy="24455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54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15B0142-25B0-4CA2-BEEB-AD9FA8D25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0" name="Rectangle 39">
              <a:extLst>
                <a:ext uri="{FF2B5EF4-FFF2-40B4-BE49-F238E27FC236}">
                  <a16:creationId xmlns:a16="http://schemas.microsoft.com/office/drawing/2014/main" id="{C46B30CC-7B68-445C-AE22-40232FF9C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902FDB4-63A0-4159-80ED-7F1965323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6DEEEDC-78BE-47F5-AEFA-C236E1B73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0E188-1E6E-4226-84E9-F60E4D2B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US" sz="3200"/>
              <a:t>Membrane Transport : Passive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E3614BB-ABDE-4BE4-9258-3C9D3DE0D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CB3A-0374-451B-9D7D-D4271DB5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Selective permeability </a:t>
            </a:r>
          </a:p>
          <a:p>
            <a:r>
              <a:rPr lang="en-US" sz="2800" dirty="0"/>
              <a:t>Diffusion </a:t>
            </a:r>
          </a:p>
          <a:p>
            <a:r>
              <a:rPr lang="en-US" sz="2800" dirty="0"/>
              <a:t>Facilitated diffusion </a:t>
            </a:r>
          </a:p>
          <a:p>
            <a:r>
              <a:rPr lang="en-US" sz="2800" dirty="0"/>
              <a:t>Osmosis</a:t>
            </a:r>
          </a:p>
          <a:p>
            <a:pPr lvl="1"/>
            <a:r>
              <a:rPr lang="en-US" sz="2400" dirty="0"/>
              <a:t>Isotonic</a:t>
            </a:r>
          </a:p>
          <a:p>
            <a:pPr lvl="1"/>
            <a:r>
              <a:rPr lang="en-US" sz="2400" dirty="0"/>
              <a:t>Hypotonic</a:t>
            </a:r>
          </a:p>
          <a:p>
            <a:pPr lvl="1"/>
            <a:r>
              <a:rPr lang="en-US" sz="2400" dirty="0"/>
              <a:t>Hypertonic </a:t>
            </a:r>
          </a:p>
          <a:p>
            <a:r>
              <a:rPr lang="en-US" sz="2800" dirty="0"/>
              <a:t>Examples in the body?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ADEFD23-974C-4704-B7D1-4DAE138B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beakers illustrating osmosis. ">
            <a:extLst>
              <a:ext uri="{FF2B5EF4-FFF2-40B4-BE49-F238E27FC236}">
                <a16:creationId xmlns:a16="http://schemas.microsoft.com/office/drawing/2014/main" id="{B8AE724A-7D4E-44FF-85BC-CB6B80DCDAA8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3" r="-15213"/>
          <a:stretch>
            <a:fillRect/>
          </a:stretch>
        </p:blipFill>
        <p:spPr>
          <a:xfrm>
            <a:off x="5609941" y="1584353"/>
            <a:ext cx="3056465" cy="132404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60C3520-75C9-4A06-9272-A837257D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488844"/>
            <a:ext cx="2739690" cy="24808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mage of red blood cells illustrating various osmotic conditions.">
            <a:extLst>
              <a:ext uri="{FF2B5EF4-FFF2-40B4-BE49-F238E27FC236}">
                <a16:creationId xmlns:a16="http://schemas.microsoft.com/office/drawing/2014/main" id="{4379580A-FA75-47B8-9E6C-92410D6E13B4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94" r="-9594"/>
          <a:stretch>
            <a:fillRect/>
          </a:stretch>
        </p:blipFill>
        <p:spPr>
          <a:xfrm>
            <a:off x="9111896" y="1192110"/>
            <a:ext cx="2454793" cy="106584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01B992B-A575-44E1-9CAA-63153E88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169237"/>
            <a:ext cx="3378077" cy="22174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illustrating diffusion ">
            <a:extLst>
              <a:ext uri="{FF2B5EF4-FFF2-40B4-BE49-F238E27FC236}">
                <a16:creationId xmlns:a16="http://schemas.microsoft.com/office/drawing/2014/main" id="{31A4DBD1-294E-4B5D-A6EB-02685CB1EB3F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5" b="-1285"/>
          <a:stretch>
            <a:fillRect/>
          </a:stretch>
        </p:blipFill>
        <p:spPr>
          <a:xfrm>
            <a:off x="5611763" y="4610845"/>
            <a:ext cx="3054644" cy="132375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C2D1EBA-F5A6-4F2A-A0B8-94556933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illustrating facilitated diffusion">
            <a:extLst>
              <a:ext uri="{FF2B5EF4-FFF2-40B4-BE49-F238E27FC236}">
                <a16:creationId xmlns:a16="http://schemas.microsoft.com/office/drawing/2014/main" id="{1E4955FB-3C50-4D56-9887-0D33FCCC90AB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039" y="3275733"/>
            <a:ext cx="2331683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EDC732A-540A-4D8A-99A4-4CBD097E2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59" name="Rectangle 58">
              <a:extLst>
                <a:ext uri="{FF2B5EF4-FFF2-40B4-BE49-F238E27FC236}">
                  <a16:creationId xmlns:a16="http://schemas.microsoft.com/office/drawing/2014/main" id="{87963231-6D47-42C8-9BDB-829D9DDF0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50552CF-0CB3-46BC-8CC4-278D088F8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FBE61F5-AB61-4C2B-8A31-5B395E51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768F7-AFFF-49DA-8FF6-FBCA1D24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US" sz="3200"/>
              <a:t>Membrane Transport: Active 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3531C70-EB1E-400C-AA50-06344965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9D53-E3DD-40CC-A0DC-72CB541D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en-US" dirty="0"/>
              <a:t>Sodium-Potassium Pump</a:t>
            </a:r>
          </a:p>
          <a:p>
            <a:r>
              <a:rPr lang="en-US" dirty="0"/>
              <a:t>Endocytosis </a:t>
            </a:r>
          </a:p>
          <a:p>
            <a:pPr lvl="1"/>
            <a:r>
              <a:rPr lang="en-US" sz="1600" dirty="0"/>
              <a:t>Phagocytosis</a:t>
            </a:r>
          </a:p>
          <a:p>
            <a:pPr lvl="1"/>
            <a:r>
              <a:rPr lang="en-US" sz="1600" dirty="0"/>
              <a:t>Pinocytosis</a:t>
            </a:r>
          </a:p>
          <a:p>
            <a:pPr lvl="1"/>
            <a:r>
              <a:rPr lang="en-US" sz="1600" dirty="0"/>
              <a:t>Receptor-mediated endocytosis</a:t>
            </a:r>
          </a:p>
          <a:p>
            <a:r>
              <a:rPr lang="en-US" dirty="0"/>
              <a:t>Exocytosis 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FAA9CB-77D4-4E4A-8023-4194361D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showing the sodium/potassium pump. &#10;">
            <a:extLst>
              <a:ext uri="{FF2B5EF4-FFF2-40B4-BE49-F238E27FC236}">
                <a16:creationId xmlns:a16="http://schemas.microsoft.com/office/drawing/2014/main" id="{2B957403-C3FD-4FAF-8EBB-B8264C9A5FDB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4" r="-4744"/>
          <a:stretch>
            <a:fillRect/>
          </a:stretch>
        </p:blipFill>
        <p:spPr>
          <a:xfrm>
            <a:off x="5609941" y="1583372"/>
            <a:ext cx="3056465" cy="1326009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3B5FB36-8D2D-40BA-9E10-9D46EE09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488844"/>
            <a:ext cx="2739690" cy="24808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showing the three forms of endocytosis in cells. Phagocytosis, pinocytosis and receptor mediated endocytosis. ">
            <a:extLst>
              <a:ext uri="{FF2B5EF4-FFF2-40B4-BE49-F238E27FC236}">
                <a16:creationId xmlns:a16="http://schemas.microsoft.com/office/drawing/2014/main" id="{AE7C8727-0078-4CC2-9958-20BB35D8E52D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0" r="-2570"/>
          <a:stretch>
            <a:fillRect/>
          </a:stretch>
        </p:blipFill>
        <p:spPr>
          <a:xfrm>
            <a:off x="9111896" y="1190948"/>
            <a:ext cx="2454793" cy="106816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B9802FB-3EF6-4CC1-A7AB-006323A8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64D5792-28A0-4D1B-AC8C-83F2BE9B8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mage showing the process of exocytosis. ">
            <a:extLst>
              <a:ext uri="{FF2B5EF4-FFF2-40B4-BE49-F238E27FC236}">
                <a16:creationId xmlns:a16="http://schemas.microsoft.com/office/drawing/2014/main" id="{ACCF6CE8-8F0D-45DA-88F6-D956FD2578C9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5" b="-7935"/>
          <a:stretch>
            <a:fillRect/>
          </a:stretch>
        </p:blipFill>
        <p:spPr>
          <a:xfrm>
            <a:off x="9210930" y="3275733"/>
            <a:ext cx="2259900" cy="29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AD9E9-9874-4D42-BCA9-635DEA6F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The Cytoplasm and Cellular Organelles: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9CAE07-C795-4638-A110-9B17A5D96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232506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721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0E282-F5F8-4A38-B137-C4AFE224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Overview of the Cell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BCA61-77D0-4AFF-AD96-0C7F3286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" y="2336873"/>
            <a:ext cx="4489807" cy="3599316"/>
          </a:xfrm>
        </p:spPr>
        <p:txBody>
          <a:bodyPr>
            <a:normAutofit/>
          </a:bodyPr>
          <a:lstStyle/>
          <a:p>
            <a:r>
              <a:rPr lang="en-US" sz="2000" dirty="0"/>
              <a:t>Cytosol + Organelles = Cytoplasm </a:t>
            </a:r>
          </a:p>
          <a:p>
            <a:r>
              <a:rPr lang="en-US" sz="2000" dirty="0"/>
              <a:t>Lets review basic structure/function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showing a eukaryotic cell with labeled cell structures. ">
            <a:extLst>
              <a:ext uri="{FF2B5EF4-FFF2-40B4-BE49-F238E27FC236}">
                <a16:creationId xmlns:a16="http://schemas.microsoft.com/office/drawing/2014/main" id="{4136A1EA-4D8E-4C35-8234-CC329A12D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124640"/>
            <a:ext cx="5629268" cy="460192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199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9">
            <a:extLst>
              <a:ext uri="{FF2B5EF4-FFF2-40B4-BE49-F238E27FC236}">
                <a16:creationId xmlns:a16="http://schemas.microsoft.com/office/drawing/2014/main" id="{CF41D49A-8E98-4220-85F7-2E25A3679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FF0EA25B-D970-4ACB-8883-5B7DA9BFD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11">
              <a:extLst>
                <a:ext uri="{FF2B5EF4-FFF2-40B4-BE49-F238E27FC236}">
                  <a16:creationId xmlns:a16="http://schemas.microsoft.com/office/drawing/2014/main" id="{A3C67896-2253-4FC6-B8FB-D9510C0D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3" name="Rectangle 13">
            <a:extLst>
              <a:ext uri="{FF2B5EF4-FFF2-40B4-BE49-F238E27FC236}">
                <a16:creationId xmlns:a16="http://schemas.microsoft.com/office/drawing/2014/main" id="{F0C89247-40D1-474C-856D-FD20A6B5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2BAEC-AD82-4AF8-8861-EABCD64E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en-US"/>
              <a:t>The Endomembrane System </a:t>
            </a:r>
            <a:endParaRPr lang="en-US" dirty="0"/>
          </a:p>
        </p:txBody>
      </p:sp>
      <p:pic>
        <p:nvPicPr>
          <p:cNvPr id="54" name="Picture 15">
            <a:extLst>
              <a:ext uri="{FF2B5EF4-FFF2-40B4-BE49-F238E27FC236}">
                <a16:creationId xmlns:a16="http://schemas.microsoft.com/office/drawing/2014/main" id="{E656A138-F253-4E74-B3E6-54BA05E2C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8741-7AD0-4AB3-A91A-06D6CF63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r>
              <a:rPr lang="en-US" dirty="0"/>
              <a:t>Endoplasmic reticulum </a:t>
            </a:r>
          </a:p>
          <a:p>
            <a:r>
              <a:rPr lang="en-US" dirty="0"/>
              <a:t>Golgi apparatus </a:t>
            </a:r>
          </a:p>
          <a:p>
            <a:pPr lvl="1"/>
            <a:r>
              <a:rPr lang="en-US" sz="1800" dirty="0"/>
              <a:t>Lysosomes</a:t>
            </a:r>
          </a:p>
        </p:txBody>
      </p:sp>
      <p:pic>
        <p:nvPicPr>
          <p:cNvPr id="5" name="Picture 4" descr="Image of the Golgi apparatus in cartoon form and electron micrograph. ">
            <a:extLst>
              <a:ext uri="{FF2B5EF4-FFF2-40B4-BE49-F238E27FC236}">
                <a16:creationId xmlns:a16="http://schemas.microsoft.com/office/drawing/2014/main" id="{C86C7129-62DC-4080-AE82-4DACC8591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269" b="-2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</p:spPr>
      </p:pic>
      <p:sp>
        <p:nvSpPr>
          <p:cNvPr id="55" name="Rectangle 17">
            <a:extLst>
              <a:ext uri="{FF2B5EF4-FFF2-40B4-BE49-F238E27FC236}">
                <a16:creationId xmlns:a16="http://schemas.microsoft.com/office/drawing/2014/main" id="{DFF136EA-E598-4EC6-B216-05D4A809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0109" y="4150596"/>
            <a:ext cx="1038557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of the endoplasmic reticulum in cartoon form and in electron micrograph. ">
            <a:extLst>
              <a:ext uri="{FF2B5EF4-FFF2-40B4-BE49-F238E27FC236}">
                <a16:creationId xmlns:a16="http://schemas.microsoft.com/office/drawing/2014/main" id="{AC52E6B2-F744-4ED8-B9FE-089E475C8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7060"/>
          <a:stretch/>
        </p:blipFill>
        <p:spPr>
          <a:xfrm>
            <a:off x="8523258" y="4150596"/>
            <a:ext cx="3291514" cy="2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44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Widescreen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Trebuchet MS</vt:lpstr>
      <vt:lpstr>Berlin</vt:lpstr>
      <vt:lpstr>The Cellular Level of Organization</vt:lpstr>
      <vt:lpstr>The Cell Membrane: Objectives</vt:lpstr>
      <vt:lpstr>Membrane structure </vt:lpstr>
      <vt:lpstr>Membrane proteins</vt:lpstr>
      <vt:lpstr>Membrane Transport : Passive</vt:lpstr>
      <vt:lpstr>Membrane Transport: Active </vt:lpstr>
      <vt:lpstr>The Cytoplasm and Cellular Organelles: Objectives</vt:lpstr>
      <vt:lpstr>Overview of the Cell </vt:lpstr>
      <vt:lpstr>The Endomembrane System </vt:lpstr>
      <vt:lpstr>Energy Production and Detox </vt:lpstr>
      <vt:lpstr>The Cytoskeleton </vt:lpstr>
      <vt:lpstr>The Nucleus and DNA Replication: Objectives</vt:lpstr>
      <vt:lpstr>The Nucleus </vt:lpstr>
      <vt:lpstr>Organization of the Nucleus and  DNA</vt:lpstr>
      <vt:lpstr>DNA Replication</vt:lpstr>
      <vt:lpstr>Protein Synthesis: Objectives</vt:lpstr>
      <vt:lpstr>The Genetic Code</vt:lpstr>
      <vt:lpstr>Transcription: DNA to mRNA</vt:lpstr>
      <vt:lpstr>RNA Splicing</vt:lpstr>
      <vt:lpstr>Translation: From mRNA to Protein </vt:lpstr>
      <vt:lpstr>Decoding</vt:lpstr>
      <vt:lpstr>Cell Growth and Division: Objectives </vt:lpstr>
      <vt:lpstr>The Cell Cycle</vt:lpstr>
      <vt:lpstr>Chromosomes</vt:lpstr>
      <vt:lpstr>Mitosis</vt:lpstr>
      <vt:lpstr>Cell Cycle Control </vt:lpstr>
      <vt:lpstr>Cellular differentiation: Objectives</vt:lpstr>
      <vt:lpstr>Stem Cells</vt:lpstr>
      <vt:lpstr>Hematopoiesis </vt:lpstr>
      <vt:lpstr>Differentiation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Cellular Level of Organization</dc:title>
  <dc:creator>Mark Gucinski</dc:creator>
  <cp:lastModifiedBy>Mark Gucinski</cp:lastModifiedBy>
  <cp:revision>1</cp:revision>
  <dcterms:created xsi:type="dcterms:W3CDTF">2019-01-04T02:32:54Z</dcterms:created>
  <dcterms:modified xsi:type="dcterms:W3CDTF">2019-12-05T17:34:42Z</dcterms:modified>
</cp:coreProperties>
</file>